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2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3.xml" ContentType="application/vnd.openxmlformats-officedocument.presentationml.notesSlide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9"/>
  </p:notesMasterIdLst>
  <p:sldIdLst>
    <p:sldId id="256" r:id="rId2"/>
    <p:sldId id="304" r:id="rId3"/>
    <p:sldId id="307" r:id="rId4"/>
    <p:sldId id="311" r:id="rId5"/>
    <p:sldId id="316" r:id="rId6"/>
    <p:sldId id="325" r:id="rId7"/>
    <p:sldId id="324" r:id="rId8"/>
    <p:sldId id="310" r:id="rId9"/>
    <p:sldId id="312" r:id="rId10"/>
    <p:sldId id="328" r:id="rId11"/>
    <p:sldId id="329" r:id="rId12"/>
    <p:sldId id="330" r:id="rId13"/>
    <p:sldId id="332" r:id="rId14"/>
    <p:sldId id="331" r:id="rId15"/>
    <p:sldId id="306" r:id="rId16"/>
    <p:sldId id="317" r:id="rId17"/>
    <p:sldId id="308" r:id="rId18"/>
    <p:sldId id="318" r:id="rId19"/>
    <p:sldId id="319" r:id="rId20"/>
    <p:sldId id="320" r:id="rId21"/>
    <p:sldId id="321" r:id="rId22"/>
    <p:sldId id="323" r:id="rId23"/>
    <p:sldId id="313" r:id="rId24"/>
    <p:sldId id="314" r:id="rId25"/>
    <p:sldId id="291" r:id="rId26"/>
    <p:sldId id="326" r:id="rId27"/>
    <p:sldId id="327" r:id="rId28"/>
  </p:sldIdLst>
  <p:sldSz cx="9144000" cy="5143500" type="screen16x9"/>
  <p:notesSz cx="7315200" cy="9601200"/>
  <p:embeddedFontLst>
    <p:embeddedFont>
      <p:font typeface="Bowlby One SC" panose="020B0604020202020204" charset="0"/>
      <p:regular r:id="rId30"/>
    </p:embeddedFon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Inconsolata" pitchFamily="1" charset="0"/>
      <p:regular r:id="rId35"/>
    </p:embeddedFont>
    <p:embeddedFont>
      <p:font typeface="Montserrat" panose="00000500000000000000" pitchFamily="2" charset="0"/>
      <p:regular r:id="rId36"/>
      <p:bold r:id="rId37"/>
      <p:italic r:id="rId38"/>
      <p:boldItalic r:id="rId39"/>
    </p:embeddedFont>
    <p:embeddedFont>
      <p:font typeface="Poppins" panose="00000500000000000000" pitchFamily="2" charset="0"/>
      <p:regular r:id="rId40"/>
      <p:bold r:id="rId41"/>
      <p:italic r:id="rId42"/>
      <p:boldItalic r:id="rId43"/>
    </p:embeddedFont>
    <p:embeddedFont>
      <p:font typeface="Poppins Medium" panose="00000600000000000000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82A3AA6-8DFD-4335-BF08-8315AFAE0FB7}">
  <a:tblStyle styleId="{882A3AA6-8DFD-4335-BF08-8315AFAE0F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9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11:30:33.5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1529 0 24575,'-13'0'-7285,"3"0"3173,-38 4 218,-94 13 3663,-191 50-1,-147 71 2261,466-134-1854,-73 22 1543,2 4 1,-149 75 0,225-101-1128,1 1 0,0 0 0,1 0 0,-1 0-1,1 1 1,0 0 0,-10 12 0,15-16-455,1 1 0,-1 0-1,1-1 1,0 1 0,0 0 0,0-1 0,1 1 0,-1 0-1,1 0 1,-1 0 0,1 0 0,0 0 0,0-1-1,0 1 1,0 0 0,1 0 0,-1 0 0,1 0 0,0 0-1,0-1 1,0 1 0,0 0 0,0-1 0,1 1 0,-1-1-1,3 4 1,4 6-136,1 1 0,1-1 0,0 0 0,0-1 0,1 0 0,1-1 0,0-1 0,21 15 0,115 56 0,-110-61 0,10 4 0,2-1 0,0-3 0,1-2 0,0-2 0,1-2 0,87 9 0,347-4 0,-268-16 0,-58 9 0,219 45 0,-87-9 0,-185-33-346,561 52-6092,-480-58 7513,374-2 4634,-426-18-5709,208-48 0,-325 57 0,0-2 0,0-1 0,-1 0 0,32-16 0,-45 19 0,0 0 0,0-1 0,0 1 0,-1-1 0,1 0 0,-1 0 0,0 0 0,0-1 0,0 1 0,-1-1 0,0 0 0,0 0 0,0 0 0,0 0 0,-1-1 0,0 1 0,0-1 0,0 0 0,1-11 0,-1-6 0,0-1 0,-2 1 0,0-1 0,-2 1 0,0-1 0,-2 1 0,0-1 0,-2 1 0,-1 1 0,0-1 0,-2 1 0,0 1 0,-2 0 0,0 0 0,-2 1 0,0 0 0,-1 1 0,-1 0 0,0 2 0,-2 0 0,0 0 0,0 2 0,-2 0 0,0 1 0,-40-22 0,-5 7 0,-2 3 0,-120-31 0,-144-10 0,253 53 0,-422-49 0,374 50 0,-603-20 0,601 34-1943,1 6-1,0 5 0,-214 49 1,323-56 1526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09:19:33.3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47 24575,'8'-6'0,"1"0"0,0 1 0,1 0 0,-1 1 0,1 0 0,0 0 0,0 1 0,0 0 0,0 1 0,1 0 0,-1 1 0,12-1 0,-19 3 0,0-1 0,-1 1 0,1 0 0,0 0 0,-1 0 0,1 0 0,0 0 0,-1 0 0,0 1 0,1 0 0,-1-1 0,0 1 0,0 0 0,0 0 0,0 0 0,0 0 0,0 0 0,0 1 0,-1-1 0,1 0 0,-1 1 0,0-1 0,1 1 0,-1 0 0,-1-1 0,2 4 0,2 9 0,0 0 0,-1 1 0,2 20 0,-4-33 0,1 14 0,-1-1 0,0 1 0,-1-1 0,0 1 0,-2-1 0,0 1 0,0-1 0,-2 0 0,0 0 0,-1 0 0,0-1 0,-2 1 0,-8 16 0,7-19-151,0 1-1,1 0 0,1 0 0,0 0 1,1 1-1,0-1 0,1 1 1,-2 21-1,5-18-6674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09:19:33.7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09:35:26.4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834 18 24575,'-189'-16'0,"143"15"0,-1 1 0,1 2 0,0 2 0,0 3 0,1 1 0,0 2 0,-46 17 0,75-20 0,0 0 0,0 0 0,1 2 0,0 0 0,0 1 0,1 0 0,1 1 0,-1 0 0,-16 21 0,22-22 0,0 1 0,1 0 0,0 1 0,1 0 0,0 0 0,1 0 0,0 1 0,1-1 0,1 1 0,0 0 0,0 0 0,2 1 0,-1 24 0,1-23 0,2 0 0,0 1 0,1-1 0,1-1 0,0 1 0,1 0 0,0-1 0,2 1 0,-1-1 0,2-1 0,0 1 0,15 22 0,-11-22 0,1 0 0,0-1 0,1 0 0,1-1 0,-1 0 0,2-1 0,0-1 0,0 0 0,1-1 0,23 10 0,4-3 0,0-1 0,1-3 0,1-1 0,-1-2 0,2-2 0,58 1 0,21-7 0,130-16 0,-167 9 0,-18 2 0,-1-3 0,1-3 0,71-20 0,-131 27 0,0 0 0,1-1 0,-1-1 0,-1 1 0,1-2 0,-1 1 0,0-1 0,0-1 0,0 0 0,-1 0 0,0 0 0,-1-1 0,0-1 0,0 1 0,0-1 0,8-16 0,-7 8 0,-1-1 0,-1 1 0,0-1 0,-1 0 0,-1-1 0,-1 1 0,-1-1 0,0-37 0,-1 43 0,-2-1 0,1 1 0,-2-1 0,-4-19 0,4 26 0,-1 0 0,1 1 0,-1-1 0,-1 1 0,1 0 0,-1 0 0,0 0 0,0 0 0,-1 1 0,-9-10 0,-14-8 0,-1 1 0,0 2 0,-2 1 0,0 1 0,-1 1 0,-1 2 0,0 1 0,-1 2 0,0 2 0,-1 0 0,-38-4 0,-27 0 0,0 4 0,-172 6 0,161 7 0,107-2 28,9-1-1421,3 0-5433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09:35:29.2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1040 79 24575,'-72'2'-5583,"-131"19"0,141-9 4824,1 3 0,-88 32 1,110-32 934,1 1 1,1 2 0,0 2 0,1 1 0,1 2 0,1 1-1,2 2 1,0 1 0,2 1 0,1 2 0,-32 41 0,55-62 389,-1 1 0,1 0 0,0-1 0,1 2 0,0-1 0,1 1 0,0 0 0,1-1 0,-3 14 0,6-20-409,0-1 0,0 0 1,0 1-1,0-1 0,0 0 0,0 0 1,1 1-1,0-1 0,0 0 0,0 0 0,0 0 1,0 0-1,0 0 0,1 0 0,0 0 1,-1 0-1,1-1 0,0 1 0,0 0 1,1-1-1,-1 0 0,0 0 0,1 1 0,0-1 1,-1-1-1,1 1 0,0 0 0,0-1 1,0 1-1,0-1 0,0 0 0,0 0 1,0 0-1,0 0 0,4 0 0,20 3-427,0 0-1,-1-2 1,1 0 0,0-2-1,52-7 1,-24 3-324,8 0 531,-1-2-1,1-3 1,-2-2 0,1-4-1,-2-1 1,74-32 0,-125 43 165,-1-1 0,1 0 1,-1 0-1,0-1 0,0 0 0,-1-1 1,0 1-1,0-1 0,0-1 1,-1 1-1,-1-1 0,9-17 0,-2 0 231,0-1-1,-2-1 1,8-36-1,-13 42-332,-2-1 0,0 0 0,-1 0 0,-2 0 0,0 0 0,-2 0 0,0 0 0,-2 1 0,-10-38 0,13 56-85,0 1 0,0-1-1,0 0 1,-1 1 0,0 0-1,0-1 1,0 1 0,0 0-1,0 0 1,-1 0 0,1 0-1,-1 0 1,0 1 0,0-1-1,-3-2 1,-21-9-6741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3T12:25:21.9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334 10 24575,'0'-1'0,"-1"1"0,1-1 0,0 0 0,-1 1 0,1-1 0,0 1 0,-1-1 0,1 1 0,-1 0 0,1-1 0,-1 1 0,1-1 0,-1 1 0,1 0 0,-1-1 0,1 1 0,-1 0 0,0 0 0,1-1 0,-1 1 0,1 0 0,-1 0 0,0 0 0,1 0 0,-1 0 0,1 0 0,-1 0 0,0 0 0,1 0 0,-1 0 0,0 0 0,0 0 0,-26 3 0,17 0 0,1 0 0,-1 0 0,0 1 0,1 1 0,0-1 0,0 2 0,0-1 0,1 1 0,0 0 0,0 1 0,0 0 0,1 0 0,0 1 0,0-1 0,1 2 0,-7 11 0,-8 15 0,1 2 0,-25 65 0,42-92 0,-8 16 0,2 0 0,0 1 0,2 1 0,2-1 0,0 1 0,2 0 0,0 0 0,2 0 0,2 0 0,0 1 0,2-1 0,1 0 0,1-1 0,1 1 0,2-1 0,14 35 0,-14-44 0,8 22 0,1-1 0,2-1 0,36 54 0,-47-82 0,-1 0 0,2 0 0,0-1 0,0 0 0,1 0 0,0-1 0,0 0 0,0-1 0,1 0 0,1-1 0,-1 0 0,1-1 0,0 0 0,0-1 0,0 0 0,17 2 0,-16-3 0,0-1 0,1-1 0,-1 0 0,0 0 0,1-2 0,-1 0 0,0 0 0,1-1 0,-1-1 0,0 0 0,0-1 0,-1 0 0,1-1 0,-1 0 0,0-1 0,0 0 0,-1-1 0,1-1 0,-2 0 0,1 0 0,-1-1 0,0 0 0,-1-1 0,0 0 0,-1 0 0,0-1 0,8-15 0,-3 2 0,-1 0 0,-1-1 0,-2 0 0,0 0 0,-2-1 0,6-38 0,-5 6 0,0-112 0,-9 156 0,0 1 0,0 0 0,-1-1 0,-1 1 0,0 0 0,-1 0 0,0 0 0,-1 1 0,-1-1 0,0 1 0,0 1 0,-1-1 0,-12-14 0,-8-5 0,-1 1 0,-65-53 0,92 82 0,-28-24-682,-48-56-1,52 50-6143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3T12:25:24.1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39 24575,'19'0'0,"12"0"0,20 0 0,7 0 0,0 0 0,-3 0 0,8-6 0,-2-3 0,-3 1 0,0 2 0,-3 1 0,-6 2 0,-10 1-8191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3T12:25:29.8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190 147 24575,'-1'-9'0,"0"1"0,-1-1 0,0 1 0,0 0 0,-1 0 0,-1 0 0,1 0 0,-1 0 0,0 1 0,-1 0 0,0 0 0,-5-7 0,7 10 0,-1 1 0,1-1 0,0 1 0,-1 0 0,0 0 0,0 0 0,0 0 0,0 1 0,0 0 0,-6-3 0,7 4 0,1 1 0,0-1 0,-1 1 0,1-1 0,-1 1 0,1 0 0,0 0 0,-1 0 0,1 0 0,-1 1 0,1-1 0,0 1 0,-1-1 0,1 1 0,0 0 0,0 0 0,-1 0 0,1 0 0,0 0 0,0 0 0,-2 2 0,0 1 0,1-1 0,-1 1 0,1 0 0,0 0 0,0 0 0,1 0 0,-1 1 0,1-1 0,0 1 0,0-1 0,0 1 0,1 0 0,-1 0 0,1 0 0,-1 7 0,0 11 0,0 0 0,2 24 0,0-29 0,-1 15 0,2 0 0,2 1 0,0-1 0,10 34 0,-12-59 0,1-1 0,1 1 0,-1-1 0,1 1 0,0-1 0,1 0 0,0 0 0,0 0 0,0-1 0,1 0 0,0 1 0,0-2 0,1 1 0,0 0 0,0-1 0,0 0 0,0-1 0,1 0 0,0 0 0,0 0 0,0 0 0,0-1 0,12 3 0,-4-2 0,0-1 0,0-1 0,1 0 0,-1-1 0,1-1 0,-1 0 0,1-1 0,-1-1 0,28-6 0,-36 6 0,0 0 0,0 0 0,-1-1 0,1 0 0,0-1 0,-1 1 0,0-1 0,0-1 0,0 1 0,-1-1 0,1 0 0,-1 0 0,0 0 0,0-1 0,-1 0 0,0 0 0,0 0 0,0 0 0,-1-1 0,0 0 0,0 1 0,4-15 0,-5 12 0,-1-1 0,1 1 0,-1 0 0,-1-1 0,1 1 0,-2-1 0,1 1 0,-2 0 0,1-1 0,-1 1 0,0 0 0,-1 0 0,0 0 0,-1 0 0,1 0 0,-2 1 0,1 0 0,-1 0 0,-1 0 0,-11-13 0,-16-30 0,22 33 0,0 2 0,-27-31 0,33 42 0,0 0 0,0 1 0,-1-1 0,0 1 0,0 0 0,0 1 0,0 0 0,0 0 0,-1 0 0,0 0 0,1 1 0,-11-2 0,-15 0-1365,3 2-5461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08:54:11.1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805 90 24575,'-66'-24'0,"-101"-24"0,140 42 0,-1 2 0,1 0 0,-1 2 0,0 1 0,0 1 0,-46 6 0,59-3 0,-1 1 0,1 1 0,1 0 0,-1 1 0,1 1 0,0 0 0,1 0 0,-1 2 0,1 0 0,1 0 0,0 1 0,0 0 0,1 1 0,1 1 0,-1 0 0,2 0 0,0 1 0,-12 21 0,8-9 0,1 1 0,1 1 0,1 0 0,1 0 0,1 1 0,2 0 0,1 1 0,1-1 0,0 36 0,4-44 0,1 0 0,1 0 0,1 0 0,0-1 0,2 1 0,0 0 0,1-1 0,17 35 0,3-6 0,58 83 0,-78-123 0,151 198 0,-124-169 0,1-1 0,2-2 0,47 35 0,-75-64 0,-1-1 0,1 1 0,0-2 0,0 1 0,1-1 0,-1 0 0,1-1 0,0 0 0,-1 0 0,1-1 0,0 0 0,0-1 0,0 0 0,0 0 0,0-1 0,-1 0 0,1 0 0,0-1 0,0 0 0,-1-1 0,0 0 0,15-7 0,5-4 0,-1-1 0,-1-1 0,0-1 0,-1-2 0,27-25 0,-33 26 0,-1-1 0,0 0 0,-2-1 0,0-1 0,-1-1 0,-1 0 0,-1-1 0,-2 0 0,0-1 0,-1 0 0,-1-1 0,-2 0 0,0 0 0,-2-1 0,4-42 0,-7 38 0,-2 0 0,-1 1 0,-1-1 0,-2 1 0,-1 0 0,-1 0 0,-1 0 0,-2 1 0,0 0 0,-2 0 0,-2 1 0,0 1 0,-27-40 0,14 32-273,-1 1 0,-2 1 0,-1 1 0,-41-31 0,45 40-6553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08:54:17.7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165 1962 24575,'-15'-43'0,"2"-2"0,2 0 0,2 0 0,-6-76 0,6 46 0,-4-60 0,6 0 0,15-210 0,62-263 0,-45 427 0,-20 150 0,-3 21 0,0 1 0,-1-1 0,0 0 0,0 0 0,-1 0 0,0 0 0,-4-18 0,4 28 0,0 0 0,0 0 0,0-1 0,0 1 0,0 0 0,0 0 0,-1-1 0,1 1 0,0 0 0,0 0 0,0-1 0,0 1 0,-1 0 0,1 0 0,0 0 0,0-1 0,0 1 0,-1 0 0,1 0 0,0 0 0,0 0 0,-1 0 0,1 0 0,0 0 0,-1-1 0,1 1 0,0 0 0,0 0 0,-1 0 0,1 0 0,0 0 0,-1 0 0,1 0 0,0 0 0,0 0 0,-1 0 0,1 1 0,-1-1 0,-14 9 0,-13 17 0,25-23 0,-36 37 0,-50 68 0,161-163 0,-37 27 0,0-2 0,2 3 0,0 0 0,61-30 0,-94 55 0,0 0 0,0 0 0,0 0 0,1 1 0,-1 0 0,1-1 0,-1 2 0,1-1 0,0 1 0,-1-1 0,1 1 0,0 1 0,-1-1 0,1 0 0,-1 1 0,1 0 0,-1 0 0,1 1 0,-1-1 0,5 3 0,-1 1 0,-2 0 0,1 0 0,0 1 0,-1 0 0,0 0 0,0 0 0,-1 1 0,0 0 0,9 15 0,13 28-682,35 85-1,-45-94-6143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09:15:07.1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1149 312 24575,'0'-8'0,"-1"-1"0,-1 1 0,0 0 0,0 0 0,0 0 0,-1 0 0,0 1 0,0-1 0,-1 1 0,-5-8 0,-2-1 0,0 1 0,0 0 0,-18-17 0,17 21 0,0 1 0,-1 1 0,0 0 0,-1 0 0,0 1 0,0 1 0,-1 0 0,0 1 0,0 1 0,-21-5 0,-18-1 0,-88-7 0,122 16 0,-11-1 0,-37-5 0,0 3 0,0 3 0,-114 11 0,170-7 0,-1 0 0,1 1 0,0 1 0,0 0 0,1 0 0,-1 1 0,1 0 0,0 1 0,0 0 0,1 1 0,0 1 0,0-1 0,1 1 0,-1 1 0,-14 18 0,16-15 0,0 0 0,2 1 0,-1 0 0,1 0 0,1 0 0,0 1 0,1-1 0,1 1 0,0 0 0,1 0 0,0 1 0,1-1 0,2 28 0,2-4 0,1-1 0,2 0 0,1 0 0,3 0 0,0-1 0,3-1 0,0 0 0,26 45 0,-28-59 0,1-1 0,1 0 0,1-1 0,0-1 0,2 0 0,0-1 0,1-1 0,0 0 0,2-1 0,0-1 0,0-1 0,1 0 0,1-2 0,31 14 0,-35-19 0,0 0 0,0-1 0,0-1 0,1-1 0,-1 0 0,1-1 0,0-1 0,-1-1 0,1 0 0,0-1 0,0-1 0,-1-1 0,1-1 0,-1 0 0,0-1 0,0-1 0,0 0 0,-1-1 0,0-1 0,0-1 0,-1 0 0,22-18 0,-3 1 0,-1-1 0,-1-2 0,-1-1 0,-2-1 0,-1-2 0,40-59 0,-59 76 0,0 1 0,-1-1 0,-1 0 0,0-1 0,-2 0 0,1 0 0,-2 0 0,0-1 0,-2 1 0,0-1 0,0 0 0,-2 0 0,0 1 0,-1-1 0,-1 0 0,0 0 0,-2 1 0,-9-31 0,9 37 0,0 0 0,-1 0 0,0 0 0,0 1 0,-1 0 0,-9-11 0,12 17 0,-1-1 0,0 2 0,-1-1 0,1 0 0,-1 1 0,1 0 0,-1 0 0,0 0 0,0 1 0,0-1 0,-1 1 0,1 0 0,-1 1 0,-9-2 0,-19-7 120,29 2-321,20-4-1083,-1 5-5542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09:19:15.3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16 24575,'215'-7'0,"306"-1"-685,706 11-7851,-794 2 9541,-425-5-980,513 13 1382,-418-4-1407,-92-2 0,-27 1 0,-17-1 0,-62 5 0,-796 39-16,268-21-285,554-25-789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09:15:09.2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24575,'6'1'0,"0"0"0,-1 1 0,1-1 0,-1 1 0,0 0 0,0 0 0,1 1 0,-1 0 0,-1-1 0,6 5 0,15 8 0,379 224 0,-11 27 0,-286-193 0,55 38 0,577 427 0,-724-526 0,1 1 0,-1 0 0,18 20 0,-31-29 0,-4-4 0,-12-9 0,-20-17 0,4 4-1365,0 0-5461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09:15:10.4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897 0 24575,'-7'1'0,"0"0"0,1 1 0,-1 0 0,1 0 0,-1 0 0,1 1 0,0-1 0,0 2 0,-7 3 0,-5 3 0,-58 32 0,-138 103 0,-55 76 0,234-191 0,1 0 0,2 2 0,1 2 0,2 1 0,-49 74 0,77-107 0,0 0 0,0 0 0,0-1 0,0 1 0,0 0 0,0 0 0,1 0 0,-1 0 0,1 0 0,-1 0 0,1 0 0,0 0 0,0 1 0,0-1 0,0 0 0,0 0 0,1 3 0,0-4 0,0-1 0,0 1 0,0 0 0,0 0 0,0 0 0,0-1 0,0 1 0,0 0 0,1-1 0,-1 1 0,0-1 0,1 0 0,-1 1 0,0-1 0,1 0 0,-1 0 0,0 0 0,1 0 0,-1 0 0,0 0 0,1 0 0,-1 0 0,0-1 0,1 1 0,-1 0 0,0-1 0,0 1 0,1-1 0,1-1 0,40-13-1365,4-5-5461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09:15:11.3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0 154 24575,'3'0'0,"8"0"0,8-3 0,18-5 0,25-4 0,28-3 0,9-2 0,4 1 0,-6 4 0,-16 4 0,-19 0 0,-16 1 0,-13-1 0,-9 0 0,-1-1 0,1-3 0,-4 1-8191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09:15:12.5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44 24575,'0'57'-12101,"2"-11"9829,3 0 3570,-2-27 634,0 1 1,10 29-1,10 1-1724,-22-48 57,0 0 1,0 0 0,1 0-1,-1-1 1,0 1 0,1 0-1,-1-1 1,1 1 0,-1-1-1,1 0 1,-1 1-1,1-1 1,0 0 0,0 0-1,0 0 1,0 0 0,0-1-1,0 1 1,0 0 0,0-1-1,0 1 1,0-1-1,0 0 1,2 0 0,0 0-186,0-1 1,-1 0-1,1 0 0,-1 0 1,1 0-1,-1-1 1,0 0-1,0 1 1,0-1-1,0 0 1,0-1-1,5-3 0,4-6-203,-1-1 0,0 0 0,0 0-1,14-27 1,-10 4 123,-13 30 0,0 0 0,0 0 0,0 1 0,1-1 0,0 1 0,0-1 0,0 1 0,1 0 0,6-7 0,-10 12 0,1 0 0,-1 0 0,1 0 0,-1 0 0,1 0 0,-1 0 0,1 0 0,-1 0 0,1 0 0,-1 0 0,1 1 0,-1-1 0,1 0 0,-1 0 0,1 0 0,-1 1 0,1-1 0,-1 0 0,1 0 0,-1 1 0,0-1 0,1 0 0,-1 1 0,0-1 0,1 1 0,-1-1 0,0 0 0,1 1 0,-1-1 0,0 1 0,1 0 0,10 19 0,-9-17 0,2 4 0,1 0 0,0 0 0,0 0 0,1-1 0,-1 0 0,2 0 0,-1 0 0,11 7 0,-15-12 0,-1 0 0,1 0 0,0 0 0,-1 0 0,1-1 0,0 1 0,0-1 0,-1 1 0,1-1 0,0 1 0,0-1 0,0 0 0,0 0 0,-1 0 0,1 0 0,0 0 0,0-1 0,2 0 0,-2 0 0,0 0 0,0 0 0,0 0 0,0-1 0,0 1 0,-1-1 0,1 0 0,-1 1 0,1-1 0,-1 0 0,1 0 0,-1 0 0,0 0 0,0 0 0,0 0 0,0 0 0,0 0 0,0-4 0,5-16-139,-2 0 0,-1 0-1,-1 0 1,0 0 0,-3-38-1,0 47-389,1-17-6297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09:15:19.5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18 24575,'8'-15'0,"-8"14"0,0 1 0,0 0 0,0 0 0,1 0 0,-1-1 0,0 1 0,0 0 0,0 0 0,1 0 0,-1 0 0,0 0 0,0-1 0,0 1 0,1 0 0,-1 0 0,0 0 0,0 0 0,1 0 0,-1 0 0,0 0 0,0 0 0,1 0 0,-1 0 0,0 0 0,0 0 0,1 0 0,-1 0 0,0 0 0,0 0 0,1 0 0,-1 1 0,0-1 0,0 0 0,1 0 0,-1 0 0,0 0 0,0 0 0,0 1 0,1-1 0,-1 0 0,0 0 0,0 0 0,0 0 0,0 1 0,1-1 0,-1 0 0,0 0 0,0 1 0,0-1 0,0 0 0,0 0 0,0 1 0,0-1 0,0 0 0,0 0 0,0 1 0,0-1 0,0 0 0,0 0 0,0 1 0,0-1 0,0 0 0,0 0 0,0 1 0,0-1 0,0 0 0,3 37 0,0 58 0,0 22 0,1-78 0,-2-15 0,1 0 0,1 0 0,11 36 0,-15-59 0,0-1 0,0 1 0,0-1 0,0 0 0,0 1 0,0-1 0,0 1 0,0-1 0,0 0 0,1 1 0,-1-1 0,0 0 0,0 1 0,0-1 0,1 0 0,-1 1 0,0-1 0,1 0 0,-1 1 0,0-1 0,1 0 0,-1 0 0,0 0 0,1 1 0,-1-1 0,0 0 0,1 0 0,-1 0 0,1 0 0,-1 0 0,0 1 0,1-1 0,-1 0 0,1 0 0,-1 0 0,0 0 0,1 0 0,-1 0 0,1 0 0,-1-1 0,1 1 0,15-16 0,8-30 0,-23 44 0,9-19 0,0 0 0,24-34 0,-31 50 0,0 0 0,1 0 0,0 1 0,0 0 0,0 0 0,1 0 0,-1 0 0,1 0 0,0 1 0,0 0 0,0 0 0,1 0 0,-1 1 0,1 0 0,-1 0 0,10-2 0,-14 4 0,1-1 0,-1 1 0,0 0 0,1 0 0,-1 0 0,0 1 0,1-1 0,-1 0 0,0 0 0,0 1 0,1-1 0,-1 1 0,0-1 0,0 1 0,0-1 0,0 1 0,0 0 0,0-1 0,0 1 0,0 0 0,0 0 0,0 0 0,0 0 0,0 0 0,0 0 0,-1 0 0,1 0 0,0 0 0,-1 0 0,1 1 0,-1-1 0,1 2 0,7 51 0,-8-49 0,1 0 0,-1 1 0,1-1 0,0 0 0,0 1 0,3 7 0,9 2-1365,3-5-5461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09:15:21.2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156 0 24575,'-13'41'-6404,"9"6"3312,10 42 4372,-5-84-1150,-1 0 1,1-1-1,0 1 0,0-1 1,0 1-1,1-1 0,-1 0 1,1 0-1,0 1 1,1-1-1,-1 0 0,1-1 1,-1 1-1,1 0 1,0-1-1,7 6 0,-8-7 70,1-1 0,-1 0 0,1 0 0,0 0 0,-1-1 0,1 1 0,-1-1 0,1 1 0,0-1 0,0 0 0,-1 0 0,1 0 0,0 0 0,-1-1 0,1 1 0,0-1 0,-1 1 0,1-1 0,0 0 0,-1 0 0,1 0 0,-1-1 0,0 1 0,1 0 0,-1-1 0,0 0 0,0 1 0,0-1 0,3-3 0,1-1-200,0-1 0,0 0 0,-1 1 0,0-2 0,0 1 0,-1 0 0,0-1 0,0 0 0,-1 0 0,0 0 0,0-1 0,-1 1 0,0 0 0,-1-1 0,2-15 0,-7 11 0,-3 16 0,-7 21 0,-2 31 0,2 2 0,-11 102 0,20-108 0,-2-1 0,-3-1 0,-2 0 0,-22 60 0,32-105 0,1 0 0,-2 1 0,1-1 0,0-1 0,-1 1 0,1 0 0,-1 0 0,0-1 0,0 0 0,-1 0 0,1 0 0,-1 0 0,0 0 0,1 0 0,-1-1 0,0 0 0,0 0 0,-1 0 0,1 0 0,0-1 0,-1 0 0,-5 2 0,6-3 0,1 0 0,0 0 0,-1-1 0,1 1 0,-1-1 0,1 0 0,0 0 0,-1 0 0,1 0 0,0 0 0,0-1 0,0 1 0,0-1 0,0 0 0,0 0 0,1 0 0,-1 0 0,0 0 0,1-1 0,0 1 0,0-1 0,0 0 0,0 0 0,0 0 0,0 0 0,0 0 0,1 0 0,0 0 0,-2-6 0,1 4-68,0 0 0,0 0-1,1 0 1,0-1 0,0 1 0,0 0-1,0 0 1,1-1 0,0 1 0,0 0-1,1-1 1,-1 1 0,1 0 0,0-1-1,1 1 1,-1 0 0,1 0 0,0 0-1,3-6 1,8-7-6758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09:15:23.0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13 24575,'7'0'-9830,"5"0"6703,4-4 8016,2 0-4889,2 0 2255,10 10-2255,0 8 1277,-5 8-1277,-13 3 4536,-12 5-4536,-12 26 0,-5 7 0,4-1 0,5-11-8191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09:15:23.5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5T08:01:16.4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3140 1323 24575,'-164'0'0,"-925"-12"0,-123 2 0,762 12 0,449-2 0,-11 0 0,1 0 0,-1 0 0,0-1 0,1-1 0,-21-5 0,29 6 0,-1-1 0,0 0 0,1 0 0,-1 0 0,1 0 0,-1-1 0,1 1 0,0-1 0,0 0 0,1 0 0,-1 0 0,0 0 0,1 0 0,0-1 0,0 1 0,0-1 0,0 1 0,0-1 0,1 0 0,-2-6 0,-11-48 0,2 1 0,-4-66 0,11 80 0,-6-125 0,6 54 0,-7-409 0,12 486 0,0 34 0,0-1 0,0 1 0,0 0 0,0 0 0,0 0 0,1 0 0,-1-1 0,1 1 0,0 0 0,0 0 0,0 0 0,0 0 0,1 0 0,-1 1 0,1-1 0,0 0 0,0 1 0,0-1 0,0 1 0,0-1 0,0 1 0,1 0 0,-1 0 0,1 0 0,0 0 0,-1 1 0,1-1 0,0 1 0,0-1 0,0 1 0,0 0 0,0 0 0,0 1 0,0-1 0,6 0 0,32-3 0,0 2 0,71 5 0,-26 1 0,296-20 0,-283 11-1365,-81 5-5461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5T08:01:25.9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108 27 24575,'4'1'0,"0"0"0,0 0 0,0 0 0,-1 1 0,1-1 0,0 1 0,-1 0 0,0 0 0,1 0 0,-1 1 0,0-1 0,0 1 0,3 3 0,8 6 0,196 129 0,-190-122 0,-20-18 0,1 0 0,-1-1 0,0 1 0,1 0 0,-1 0 0,0 0 0,0-1 0,0 1 0,1 0 0,-1 0 0,0 0 0,0-1 0,0 1 0,0 0 0,0 0 0,-1 0 0,1-1 0,0 1 0,-1 1 0,0 1 0,-1 0 0,-1-1 0,1 1 0,0 0 0,-1-1 0,1 0 0,-1 1 0,0-1 0,0 0 0,0-1 0,-4 3 0,-186 103 0,178-99 0,-42 24 0,53-31 0,1 1 0,0-1 0,0 0 0,-1 0 0,1 0 0,0-1 0,-1 1 0,1-1 0,-1 1 0,1-1 0,-1 0 0,1-1 0,-1 1 0,1-1 0,-4 0 0,5 0 0,0-1 0,0 1 0,0-1 0,0 1 0,0-1 0,1 1 0,-1-1 0,1 0 0,-1 0 0,1 0 0,-1 0 0,1 0 0,0 0 0,0 0 0,0-1 0,0 1 0,1 0 0,-1 0 0,1-1 0,-1 1 0,1 0 0,-1-4 0,0-8 0,1-1 0,1-21 0,-1 23 0,1-13 0,1-1 0,-2 0 0,0 0 0,-9-50 0,7 67 0,1 1 0,0-1 0,0 0 0,1-12 0,0 21 0,0-1 0,1 0 0,-1 1 0,0-1 0,1 0 0,-1 1 0,1-1 0,-1 1 0,1-1 0,0 1 0,0-1 0,-1 1 0,1-1 0,2-1 0,-2 3 0,0-1 0,-1 1 0,1-1 0,0 1 0,0 0 0,0-1 0,0 1 0,0 0 0,0-1 0,0 1 0,0 0 0,0 0 0,0 0 0,0 0 0,0 0 0,0 0 0,1 0 0,-1 1 0,0-1 0,0 0 0,-1 1 0,1-1 0,0 0 0,0 1 0,2 0 0,63 35 0,-59-31 0,1 0 0,-1 0 0,-1 0 0,1 1 0,-1 0 0,9 11 0,-14-15 0,0 0 0,-1 0 0,1-1 0,-1 1 0,0 0 0,1 0 0,-1 0 0,0 0 0,0 0 0,0 0 0,-1 0 0,1 0 0,0 0 0,-1 0 0,1 0 0,-1 0 0,0 0 0,1 0 0,-1 0 0,0-1 0,0 1 0,0 0 0,-1-1 0,1 1 0,0 0 0,0-1 0,-4 3 0,4-3 0,0 0 0,0 0 0,0 0 0,0 0 0,0 0 0,0 0 0,0 0 0,0 0 0,-1-1 0,1 1 0,0 0 0,-1-1 0,1 1 0,0-1 0,-1 1 0,1-1 0,-1 0 0,1 0 0,0 0 0,-1 1 0,1-1 0,-1-1 0,1 1 0,-1 0 0,1 0 0,0 0 0,-1-1 0,1 1 0,-1-1 0,1 1 0,0-1 0,-1 0 0,1 1 0,0-1 0,0 0 0,0 0 0,-1 0 0,1 0 0,-2-2 0,-1-3 0,0-1 0,0 0 0,0 0 0,1 0 0,0-1 0,0 1 0,1-1 0,0 0 0,0 1 0,0-1 0,1 0 0,1 0 0,-1 0 0,2 0 0,-1 0 0,2-12 0,-1 18 0,-1 0 0,1 1 0,0-1 0,-1 0 0,1 1 0,0-1 0,0 1 0,0-1 0,0 1 0,0 0 0,0-1 0,1 1 0,-1 0 0,0 0 0,1 0 0,-1 0 0,1 0 0,-1 0 0,1 0 0,-1 0 0,1 1 0,0-1 0,-1 0 0,1 1 0,0 0 0,0-1 0,-1 1 0,1 0 0,0 0 0,0 0 0,-1 0 0,1 0 0,0 0 0,0 0 0,-1 1 0,1-1 0,2 2 0,1-1 0,0 1 0,1 0 0,-1 1 0,0 0 0,-1-1 0,1 1 0,0 1 0,-1-1 0,0 1 0,6 5 0,4 6 0,-9-10 0,-1-1 0,1 1 0,-1 0 0,0 0 0,-1 1 0,5 8 0,-7-13 0,-1 0 0,1 1 0,-1-1 0,0 1 0,0-1 0,0 0 0,1 1 0,-1-1 0,-1 1 0,1-1 0,0 0 0,0 1 0,0-1 0,-1 1 0,1-1 0,-1 0 0,1 1 0,-1-1 0,0 0 0,1 0 0,-1 1 0,0-1 0,0 0 0,0 0 0,0 0 0,0 0 0,0 0 0,0 0 0,0 0 0,0-1 0,0 1 0,-1 0 0,1 0 0,-2 0 0,1 0 0,0 0 0,0 0 0,1 0 0,-1 0 0,1 0 0,-1 0 0,1 0 0,-1 1 0,1-1 0,0 0 0,-1 1 0,1-1 0,0 1 0,0 0 0,0-1 0,0 1 0,1 0 0,-1 0 0,0-1 0,1 1 0,-1 0 0,1 0 0,-1 0 0,1 0 0,0 0 0,0 0 0,0 0 0,0 0 0,0 0 0,1-1 0,-1 1 0,1 0 0,-1 0 0,1 0 0,-1 0 0,1 0 0,0-1 0,0 1 0,0 0 0,0-1 0,0 1 0,0-1 0,3 3 0,6 8 0,0-2 0,1 1 0,1-1 0,18 12 0,-21-15 0,-4-4 0,0 1 0,-1 0 0,0 0 0,1 0 0,4 7 0,-8-10 0,-1-1 0,1 1 0,-1 0 0,0 0 0,1-1 0,-1 1 0,0 0 0,0 0 0,1-1 0,-1 1 0,0 0 0,0 0 0,0-1 0,0 1 0,0 0 0,0 0 0,0 0 0,0-1 0,-1 1 0,1 0 0,0 0 0,0 0 0,-1-1 0,1 1 0,0 0 0,-1-1 0,1 1 0,0 0 0,-1-1 0,1 1 0,-1 0 0,0-1 0,1 1 0,-1-1 0,1 1 0,-1-1 0,0 1 0,1-1 0,-1 0 0,0 1 0,0-1 0,1 0 0,-1 1 0,0-1 0,0 0 0,1 0 0,-1 0 0,-2 0 0,3 1 0,-1-1 0,1 1 0,-1-1 0,0 0 0,1 0 0,-1 1 0,0-1 0,0 0 0,1 0 0,-1 0 0,0 0 0,0 1 0,1-1 0,-1 0 0,0-1 0,0 1 0,1 0 0,-1 0 0,0 0 0,1 0 0,-1 0 0,0-1 0,0 1 0,1 0 0,-1-1 0,0 1 0,1 0 0,-1-1 0,1 1 0,-1-1 0,1 1 0,-1-1 0,1 1 0,-1-1 0,1 0 0,-1 1 0,1-1 0,-1 0 0,1 1 0,0-1 0,0 0 0,-1 1 0,1-1 0,0 0 0,0 1 0,0-1 0,0 0 0,-1 0 0,1 1 0,0-1 0,0 0 0,1 0 0,-1 1 0,0-1 0,0-1 0,1-8 0,1-1 0,0 1 0,5-15 0,-1 2 0,-6 22 0,1 0 0,-1 0 0,0-1 0,0 1 0,0 0 0,0 0 0,0-1 0,0 1 0,0 0 0,0 0 0,0 0 0,-1-1 0,1 1 0,0 0 0,-1 0 0,1 0 0,-1-1 0,1 1 0,-2-2 0,1 3 0,0-1 0,0 1 0,0-1 0,0 1 0,0 0 0,1-1 0,-1 1 0,0 0 0,0 0 0,0-1 0,0 1 0,0 0 0,0 0 0,0 0 0,0 0 0,0 0 0,0 0 0,0 1 0,-2-1 0,-5 3 0,-1 0 0,1 0 0,-1 1 0,-10 7 0,13-8 0,4-1 0,-26 13 0,-51 37 0,75-52 0,7-7 0,-2 7 0,-1 0 0,0-1 0,0 1 0,1 0 0,-1-1 0,0 1 0,1 0 0,-1-1 0,0 1 0,1 0 0,-1 0 0,0-1 0,1 1 0,-1 0 0,0 0 0,1 0 0,-1-1 0,1 1 0,-1 0 0,1 0 0,-1 0 0,0 0 0,1 0 0,-1 0 0,1 0 0,-1 0 0,1 0 0,-1 0 0,0 0 0,1 0 0,-1 0 0,1 1 0,-1-1 0,0 0 0,1 0 0,-1 0 0,1 1 0,-1-1 0,0 0 0,1 0 0,-1 1 0,0-1 0,1 0 0,-1 1 0,1-1 0,6 13 0,1-2 0,-8-11 0,0 0 0,1-1 0,-1 1 0,1-1 0,-1 1 0,0 0 0,1-1 0,-1 1 0,0-1 0,1 1 0,-1-1 0,0 1 0,0-1 0,0 1 0,1-1 0,-1 1 0,0-1 0,0 1 0,0-1 0,0 1 0,0-1 0,0 0 0,0 1 0,0-1 0,0 1 0,0-1 0,0 1 0,-1-2 0,2-73 0,-1 43 0,-1 26 0,1 10 0,-1 17 0,2 53 0,-1-70 0,1 0 0,-1-1 0,1 1 0,0 0 0,0 0 0,0 0 0,0-1 0,1 1 0,0-1 0,-1 1 0,1-1 0,0 0 0,1 1 0,4 4 0,-5-6 0,1-1 0,-1-1 0,1 1 0,-1 0 0,1-1 0,-1 1 0,1-1 0,-1 0 0,1 1 0,0-1 0,-1 0 0,1-1 0,-1 1 0,1 0 0,-1-1 0,1 0 0,-1 1 0,1-1 0,-1 0 0,5-3 0,-1 2 0,0-1 0,0 0 0,0-1 0,0 1 0,0-1 0,8-7 0,-14 10 0,0 1 0,0 0 0,0 0 0,0 0 0,1 0 0,-1 0 0,0 0 0,0 0 0,0 0 0,0 0 0,0-1 0,1 1 0,-1 0 0,0 0 0,0 0 0,0 0 0,0 0 0,0-1 0,0 1 0,0 0 0,0 0 0,0 0 0,0-1 0,1 1 0,-1 0 0,0 0 0,0 0 0,0 0 0,0-1 0,0 1 0,0 0 0,0 0 0,0 0 0,0-1 0,-1 1 0,1 0 0,0 0 0,0 0 0,0 0 0,0-1 0,0 1 0,0 0 0,0 0 0,0 0 0,0 0 0,0 0 0,-1-1 0,1 1 0,-12 0 0,-16 7 0,-37 17 0,65-24 0,0 0 0,0 1 0,0-1 0,-1 0 0,1 0 0,0 0 0,0 1 0,-1-1 0,1 0 0,0 0 0,0 0 0,-1 0 0,1 0 0,0 0 0,0 0 0,-1 1 0,1-1 0,0 0 0,-1 0 0,1 0 0,0 0 0,0 0 0,-1 0 0,1 0 0,0 0 0,0-1 0,-1 1 0,1 0 0,0 0 0,-1 0 0,1 0 0,0 0 0,0 0 0,-1 0 0,1-1 0,0 1 0,0 0 0,0 0 0,-1 0 0,1-1 0,0 1 0,0 0 0,0 0 0,0 0 0,-1-1 0,1 1 0,10-13 0,22-14 0,-7 11 0,-17 12 0,-1-1 0,0 1 0,12-12 0,-19 16 0,1 0 0,-1 0 0,0 0 0,0-1 0,1 1 0,-1 0 0,0 0 0,0-1 0,0 1 0,1 0 0,-1 0 0,0-1 0,0 1 0,0 0 0,0-1 0,0 1 0,0 0 0,0-1 0,0 1 0,0 0 0,0 0 0,0-1 0,0 1 0,0 0 0,0-1 0,0 1 0,0 0 0,0-1 0,0 1 0,0 0 0,0-1 0,0 1 0,0 0 0,-1 0 0,1-1 0,0 1 0,0 0 0,0 0 0,-1-1 0,1 1 0,0 0 0,0 0 0,0-1 0,-1 1 0,1 0 0,0 0 0,-1 0 0,1 0 0,0-1 0,0 1 0,-1 0 0,1 0 0,0 0 0,-1 0 0,1 0 0,0 0 0,-1 0 0,1 0 0,0 0 0,-1 0 0,1 0 0,0 0 0,-1 0 0,1 0 0,-26-1 0,24 1 0,-34 1 0,-37-2 0,67 0 0,0 0 0,0 0 0,0-1 0,0 0 0,0 0 0,1 0 0,-1 0 0,0-1 0,-8-6 0,13 8 0,1 1 0,-1-1 0,1 0 0,-1 1 0,0-1 0,0 1 0,1-1 0,-1 1 0,0-1 0,0 1 0,0-1 0,1 1 0,-1 0 0,0 0 0,0-1 0,0 1 0,0 0 0,0 0 0,0 0 0,0 0 0,0 0 0,0 0 0,1 0 0,-1 0 0,0 0 0,0 1 0,0-1 0,0 0 0,0 0 0,0 1 0,1-1 0,-1 1 0,0-1 0,0 1 0,0-1 0,1 1 0,-1-1 0,0 1 0,1 0 0,-1-1 0,1 1 0,-1 0 0,0 0 0,1-1 0,0 1 0,-1 0 0,1 0 0,-1 0 0,1 0 0,0-1 0,0 1 0,-1 0 0,1 0 0,0 2 0,-2 7 0,1 1 0,0 0 0,0 19 0,1-20 0,0-5 0,0 6 0,0 0 0,1 0 0,0 0 0,4 18 0,-5-28 0,1 1 0,-1-1 0,0 0 0,1 1 0,-1-1 0,1 0 0,-1 0 0,1 1 0,0-1 0,-1 0 0,1 0 0,0 0 0,0 0 0,0 0 0,0 0 0,0 0 0,0 0 0,0 0 0,0-1 0,0 1 0,1 0 0,-1-1 0,0 1 0,0-1 0,1 1 0,-1-1 0,0 1 0,1-1 0,-1 0 0,0 0 0,1 0 0,-1 0 0,0 0 0,1 0 0,-1 0 0,0 0 0,1 0 0,-1-1 0,0 1 0,1-1 0,-1 1 0,0-1 0,0 1 0,1-1 0,-1 0 0,0 1 0,0-1 0,2-1 0,17-12 0,-1 0 0,0-2 0,-1 0 0,-1 0 0,0-2 0,-1 0 0,25-40 0,-9 15 0,-24 35 0,-1-1 0,1 1 0,0 1 0,12-9 0,-19 15 0,-6 4 0,0 0 0,-1-1 0,0 1 0,1-1 0,-1-1 0,0 1 0,0-1 0,0 0 0,0 0 0,0-1 0,-9 0 0,11 1 0,1-1 0,-1 0 0,1 0 0,0-1 0,-1 1 0,1-1 0,0 0 0,-1 0 0,1 0 0,0 0 0,0 0 0,0-1 0,0 0 0,0 1 0,0-1 0,0 0 0,0 0 0,1-1 0,-1 1 0,1 0 0,0-1 0,0 0 0,-1 1 0,-1-6 0,4 8 0,0 0 0,-1 0 0,1 0 0,0-1 0,0 1 0,0 0 0,0 0 0,0 0 0,0 0 0,0 0 0,0-1 0,0 1 0,0 0 0,0 0 0,0 0 0,0 0 0,0 0 0,0-1 0,0 1 0,0 0 0,0 0 0,0 0 0,0 0 0,0 0 0,0-1 0,1 1 0,-1 0 0,0 0 0,0 0 0,0 0 0,0 0 0,0 0 0,0-1 0,0 1 0,0 0 0,1 0 0,-1 0 0,0 0 0,0 0 0,0 0 0,0 0 0,0 0 0,1 0 0,-1 0 0,0 0 0,0 0 0,0 0 0,0 0 0,0 0 0,1 0 0,-1 0 0,0 0 0,0 0 0,0 0 0,0 0 0,0 0 0,1 0 0,-1 0 0,0 0 0,0 0 0,0 0 0,0 0 0,0 0 0,1 0 0,-1 0 0,0 1 0,0-1 0,14 5 0,35 22-682,77 54-1,-102-63-6143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09:19:19.1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50 24575,'0'3'0,"0"8"0,4 15 0,3 9 0,1 3 0,3-3 0,-1-13 0,-5-20 0,-4-18 0,-2-12 0,0-7 0,-1-2 0,4 2 0,1 4 0,4 7 0,0 8-8191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5T08:04:04.8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3140 1091 24575,'-164'0'0,"-925"-10"0,-123 2 0,762 9 0,449-1 0,-11 1 0,1-1 0,-1-1 0,0 0 0,1 0 0,-21-5 0,29 5 0,-1 0 0,0-1 0,1 1 0,-1-1 0,1 0 0,-1 0 0,1 0 0,0 0 0,0-1 0,1 1 0,-1-1 0,0 1 0,1-1 0,0 0 0,0 0 0,0 0 0,0 0 0,0 0 0,1 0 0,-2-5 0,-11-40 0,2 1 0,-4-55 0,11 67 0,-6-103 0,6 43 0,-7-335 0,12 399 0,0 28 0,0 1 0,0-1 0,0 1 0,0-1 0,0 0 0,1 1 0,-1-1 0,1 1 0,0-1 0,0 0 0,0 1 0,0 0 0,1-1 0,-1 1 0,1 0 0,0-1 0,0 1 0,0 0 0,0 0 0,0 0 0,0 1 0,1-1 0,-1 0 0,1 1 0,0-1 0,-1 1 0,1 0 0,0-1 0,0 1 0,0 0 0,0 1 0,0-1 0,0 0 0,0 1 0,6-1 0,32-2 0,0 1 0,71 5 0,-26-1 0,296-14 0,-283 7-1365,-81 5-5461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5T08:05:29.1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108 27 24575,'4'1'0,"0"0"0,0 0 0,0 0 0,-1 1 0,1-1 0,0 1 0,-1 0 0,0 0 0,1 0 0,-1 1 0,0-1 0,0 1 0,3 3 0,8 6 0,196 129 0,-190-122 0,-20-18 0,1 0 0,-1-1 0,0 1 0,1 0 0,-1 0 0,0 0 0,0-1 0,0 1 0,1 0 0,-1 0 0,0 0 0,0-1 0,0 1 0,0 0 0,0 0 0,-1 0 0,1-1 0,0 1 0,-1 1 0,0 1 0,-1 0 0,-1-1 0,1 1 0,0 0 0,-1-1 0,1 0 0,-1 1 0,0-1 0,0 0 0,0-1 0,-4 3 0,-186 103 0,178-99 0,-42 24 0,53-31 0,1 1 0,0-1 0,0 0 0,-1 0 0,1 0 0,0-1 0,-1 1 0,1-1 0,-1 1 0,1-1 0,-1 0 0,1-1 0,-1 1 0,1-1 0,-4 0 0,5 0 0,0-1 0,0 1 0,0-1 0,0 1 0,0-1 0,1 1 0,-1-1 0,1 0 0,-1 0 0,1 0 0,-1 0 0,1 0 0,0 0 0,0 0 0,0-1 0,0 1 0,1 0 0,-1 0 0,1-1 0,-1 1 0,1 0 0,-1-4 0,0-8 0,1-1 0,1-21 0,-1 23 0,1-13 0,1-1 0,-2 0 0,0 0 0,-9-50 0,7 67 0,1 1 0,0-1 0,0 0 0,1-12 0,0 21 0,0-1 0,1 0 0,-1 1 0,0-1 0,1 0 0,-1 1 0,1-1 0,-1 1 0,1-1 0,0 1 0,0-1 0,-1 1 0,1-1 0,2-1 0,-2 3 0,0-1 0,-1 1 0,1-1 0,0 1 0,0 0 0,0-1 0,0 1 0,0 0 0,0-1 0,0 1 0,0 0 0,0 0 0,0 0 0,0 0 0,0 0 0,0 0 0,1 0 0,-1 1 0,0-1 0,0 0 0,-1 1 0,1-1 0,0 0 0,0 1 0,2 0 0,63 35 0,-59-31 0,1 0 0,-1 0 0,-1 0 0,1 1 0,-1 0 0,9 11 0,-14-15 0,0 0 0,-1 0 0,1-1 0,-1 1 0,0 0 0,1 0 0,-1 0 0,0 0 0,0 0 0,0 0 0,-1 0 0,1 0 0,0 0 0,-1 0 0,1 0 0,-1 0 0,0 0 0,1 0 0,-1 0 0,0-1 0,0 1 0,0 0 0,-1-1 0,1 1 0,0 0 0,0-1 0,-4 3 0,4-3 0,0 0 0,0 0 0,0 0 0,0 0 0,0 0 0,0 0 0,0 0 0,0 0 0,-1-1 0,1 1 0,0 0 0,-1-1 0,1 1 0,0-1 0,-1 1 0,1-1 0,-1 0 0,1 0 0,0 0 0,-1 1 0,1-1 0,-1-1 0,1 1 0,-1 0 0,1 0 0,0 0 0,-1-1 0,1 1 0,-1-1 0,1 1 0,0-1 0,-1 0 0,1 1 0,0-1 0,0 0 0,0 0 0,-1 0 0,1 0 0,-2-2 0,-1-3 0,0-1 0,0 0 0,0 0 0,1 0 0,0-1 0,0 1 0,1-1 0,0 0 0,0 1 0,0-1 0,1 0 0,1 0 0,-1 0 0,2 0 0,-1 0 0,2-12 0,-1 18 0,-1 0 0,1 1 0,0-1 0,-1 0 0,1 1 0,0-1 0,0 1 0,0-1 0,0 1 0,0 0 0,0-1 0,1 1 0,-1 0 0,0 0 0,1 0 0,-1 0 0,1 0 0,-1 0 0,1 0 0,-1 0 0,1 1 0,0-1 0,-1 0 0,1 1 0,0 0 0,0-1 0,-1 1 0,1 0 0,0 0 0,0 0 0,-1 0 0,1 0 0,0 0 0,0 0 0,-1 1 0,1-1 0,2 2 0,1-1 0,0 1 0,1 0 0,-1 1 0,0 0 0,-1-1 0,1 1 0,0 1 0,-1-1 0,0 1 0,6 5 0,4 6 0,-9-10 0,-1-1 0,1 1 0,-1 0 0,0 0 0,-1 1 0,5 8 0,-7-13 0,-1 0 0,1 1 0,-1-1 0,0 1 0,0-1 0,0 0 0,1 1 0,-1-1 0,-1 1 0,1-1 0,0 0 0,0 1 0,0-1 0,-1 1 0,1-1 0,-1 0 0,1 1 0,-1-1 0,0 0 0,1 0 0,-1 1 0,0-1 0,0 0 0,0 0 0,0 0 0,0 0 0,0 0 0,0 0 0,0 0 0,0-1 0,0 1 0,-1 0 0,1 0 0,-2 0 0,1 0 0,0 0 0,0 0 0,1 0 0,-1 0 0,1 0 0,-1 0 0,1 0 0,-1 1 0,1-1 0,0 0 0,-1 1 0,1-1 0,0 1 0,0 0 0,0-1 0,0 1 0,1 0 0,-1 0 0,0-1 0,1 1 0,-1 0 0,1 0 0,-1 0 0,1 0 0,0 0 0,0 0 0,0 0 0,0 0 0,0 0 0,1-1 0,-1 1 0,1 0 0,-1 0 0,1 0 0,-1 0 0,1 0 0,0-1 0,0 1 0,0 0 0,0-1 0,0 1 0,0-1 0,3 3 0,6 8 0,0-2 0,1 1 0,1-1 0,18 12 0,-21-15 0,-4-4 0,0 1 0,-1 0 0,0 0 0,1 0 0,4 7 0,-8-10 0,-1-1 0,1 1 0,-1 0 0,0 0 0,1-1 0,-1 1 0,0 0 0,0 0 0,1-1 0,-1 1 0,0 0 0,0 0 0,0-1 0,0 1 0,0 0 0,0 0 0,0 0 0,0-1 0,-1 1 0,1 0 0,0 0 0,0 0 0,-1-1 0,1 1 0,0 0 0,-1-1 0,1 1 0,0 0 0,-1-1 0,1 1 0,-1 0 0,0-1 0,1 1 0,-1-1 0,1 1 0,-1-1 0,0 1 0,1-1 0,-1 0 0,0 1 0,0-1 0,1 0 0,-1 1 0,0-1 0,0 0 0,1 0 0,-1 0 0,-2 0 0,3 1 0,-1-1 0,1 1 0,-1-1 0,0 0 0,1 0 0,-1 1 0,0-1 0,0 0 0,1 0 0,-1 0 0,0 0 0,0 1 0,1-1 0,-1 0 0,0-1 0,0 1 0,1 0 0,-1 0 0,0 0 0,1 0 0,-1 0 0,0-1 0,0 1 0,1 0 0,-1-1 0,0 1 0,1 0 0,-1-1 0,1 1 0,-1-1 0,1 1 0,-1-1 0,1 1 0,-1-1 0,1 0 0,-1 1 0,1-1 0,-1 0 0,1 1 0,0-1 0,0 0 0,-1 1 0,1-1 0,0 0 0,0 1 0,0-1 0,0 0 0,-1 0 0,1 1 0,0-1 0,0 0 0,1 0 0,-1 1 0,0-1 0,0-1 0,1-8 0,1-1 0,0 1 0,5-15 0,-1 2 0,-6 22 0,1 0 0,-1 0 0,0-1 0,0 1 0,0 0 0,0 0 0,0-1 0,0 1 0,0 0 0,0 0 0,0 0 0,-1-1 0,1 1 0,0 0 0,-1 0 0,1 0 0,-1-1 0,1 1 0,-2-2 0,1 3 0,0-1 0,0 1 0,0-1 0,0 1 0,0 0 0,1-1 0,-1 1 0,0 0 0,0 0 0,0-1 0,0 1 0,0 0 0,0 0 0,0 0 0,0 0 0,0 0 0,0 0 0,0 1 0,-2-1 0,-5 3 0,-1 0 0,1 0 0,-1 1 0,-10 7 0,13-8 0,4-1 0,-26 13 0,-51 37 0,75-52 0,7-7 0,-2 7 0,-1 0 0,0-1 0,0 1 0,1 0 0,-1-1 0,0 1 0,1 0 0,-1-1 0,0 1 0,1 0 0,-1 0 0,0-1 0,1 1 0,-1 0 0,0 0 0,1 0 0,-1-1 0,1 1 0,-1 0 0,1 0 0,-1 0 0,0 0 0,1 0 0,-1 0 0,1 0 0,-1 0 0,1 0 0,-1 0 0,0 0 0,1 0 0,-1 0 0,1 1 0,-1-1 0,0 0 0,1 0 0,-1 0 0,1 1 0,-1-1 0,0 0 0,1 0 0,-1 1 0,0-1 0,1 0 0,-1 1 0,1-1 0,6 13 0,1-2 0,-8-11 0,0 0 0,1-1 0,-1 1 0,1-1 0,-1 1 0,0 0 0,1-1 0,-1 1 0,0-1 0,1 1 0,-1-1 0,0 1 0,0-1 0,0 1 0,1-1 0,-1 1 0,0-1 0,0 1 0,0-1 0,0 1 0,0-1 0,0 0 0,0 1 0,0-1 0,0 1 0,0-1 0,0 1 0,-1-2 0,2-73 0,-1 43 0,-1 26 0,1 10 0,-1 17 0,2 53 0,-1-70 0,1 0 0,-1-1 0,1 1 0,0 0 0,0 0 0,0 0 0,0-1 0,1 1 0,0-1 0,-1 1 0,1-1 0,0 0 0,1 1 0,4 4 0,-5-6 0,1-1 0,-1-1 0,1 1 0,-1 0 0,1-1 0,-1 1 0,1-1 0,-1 0 0,1 1 0,0-1 0,-1 0 0,1-1 0,-1 1 0,1 0 0,-1-1 0,1 0 0,-1 1 0,1-1 0,-1 0 0,5-3 0,-1 2 0,0-1 0,0 0 0,0-1 0,0 1 0,0-1 0,8-7 0,-14 10 0,0 1 0,0 0 0,0 0 0,0 0 0,1 0 0,-1 0 0,0 0 0,0 0 0,0 0 0,0 0 0,0-1 0,1 1 0,-1 0 0,0 0 0,0 0 0,0 0 0,0 0 0,0-1 0,0 1 0,0 0 0,0 0 0,0 0 0,0-1 0,1 1 0,-1 0 0,0 0 0,0 0 0,0 0 0,0-1 0,0 1 0,0 0 0,0 0 0,0 0 0,0-1 0,-1 1 0,1 0 0,0 0 0,0 0 0,0 0 0,0-1 0,0 1 0,0 0 0,0 0 0,0 0 0,0 0 0,0 0 0,-1-1 0,1 1 0,-12 0 0,-16 7 0,-37 17 0,65-24 0,0 0 0,0 1 0,0-1 0,-1 0 0,1 0 0,0 0 0,0 1 0,-1-1 0,1 0 0,0 0 0,0 0 0,-1 0 0,1 0 0,0 0 0,0 0 0,-1 1 0,1-1 0,0 0 0,-1 0 0,1 0 0,0 0 0,0 0 0,-1 0 0,1 0 0,0 0 0,0-1 0,-1 1 0,1 0 0,0 0 0,-1 0 0,1 0 0,0 0 0,0 0 0,-1 0 0,1-1 0,0 1 0,0 0 0,0 0 0,-1 0 0,1-1 0,0 1 0,0 0 0,0 0 0,0 0 0,-1-1 0,1 1 0,10-13 0,22-14 0,-7 11 0,-17 12 0,-1-1 0,0 1 0,12-12 0,-19 16 0,1 0 0,-1 0 0,0 0 0,0-1 0,1 1 0,-1 0 0,0 0 0,0-1 0,0 1 0,1 0 0,-1 0 0,0-1 0,0 1 0,0 0 0,0-1 0,0 1 0,0 0 0,0-1 0,0 1 0,0 0 0,0 0 0,0-1 0,0 1 0,0 0 0,0-1 0,0 1 0,0 0 0,0-1 0,0 1 0,0 0 0,0-1 0,0 1 0,0 0 0,-1 0 0,1-1 0,0 1 0,0 0 0,0 0 0,-1-1 0,1 1 0,0 0 0,0 0 0,0-1 0,-1 1 0,1 0 0,0 0 0,-1 0 0,1 0 0,0-1 0,0 1 0,-1 0 0,1 0 0,0 0 0,-1 0 0,1 0 0,0 0 0,-1 0 0,1 0 0,0 0 0,-1 0 0,1 0 0,0 0 0,-1 0 0,1 0 0,-26-1 0,24 1 0,-34 1 0,-37-2 0,67 0 0,0 0 0,0 0 0,0-1 0,0 0 0,0 0 0,1 0 0,-1 0 0,0-1 0,-8-6 0,13 8 0,1 1 0,-1-1 0,1 0 0,-1 1 0,0-1 0,0 1 0,1-1 0,-1 1 0,0-1 0,0 1 0,0-1 0,1 1 0,-1 0 0,0 0 0,0-1 0,0 1 0,0 0 0,0 0 0,0 0 0,0 0 0,0 0 0,0 0 0,1 0 0,-1 0 0,0 0 0,0 1 0,0-1 0,0 0 0,0 0 0,0 1 0,1-1 0,-1 1 0,0-1 0,0 1 0,0-1 0,1 1 0,-1-1 0,0 1 0,1 0 0,-1-1 0,1 1 0,-1 0 0,0 0 0,1-1 0,0 1 0,-1 0 0,1 0 0,-1 0 0,1 0 0,0-1 0,0 1 0,-1 0 0,1 0 0,0 2 0,-2 7 0,1 1 0,0 0 0,0 19 0,1-20 0,0-5 0,0 6 0,0 0 0,1 0 0,0 0 0,4 18 0,-5-28 0,1 1 0,-1-1 0,0 0 0,1 1 0,-1-1 0,1 0 0,-1 0 0,1 1 0,0-1 0,-1 0 0,1 0 0,0 0 0,0 0 0,0 0 0,0 0 0,0 0 0,0 0 0,0 0 0,0-1 0,0 1 0,1 0 0,-1-1 0,0 1 0,0-1 0,1 1 0,-1-1 0,0 1 0,1-1 0,-1 0 0,0 0 0,1 0 0,-1 0 0,0 0 0,1 0 0,-1 0 0,0 0 0,1 0 0,-1-1 0,0 1 0,1-1 0,-1 1 0,0-1 0,0 1 0,1-1 0,-1 0 0,0 1 0,0-1 0,2-1 0,17-12 0,-1 0 0,0-2 0,-1 0 0,-1 0 0,0-2 0,-1 0 0,25-40 0,-9 15 0,-24 35 0,-1-1 0,1 1 0,0 1 0,12-9 0,-19 15 0,-6 4 0,0 0 0,-1-1 0,0 1 0,1-1 0,-1-1 0,0 1 0,0-1 0,0 0 0,0 0 0,0-1 0,-9 0 0,11 1 0,1-1 0,-1 0 0,1 0 0,0-1 0,-1 1 0,1-1 0,0 0 0,-1 0 0,1 0 0,0 0 0,0 0 0,0-1 0,0 0 0,0 1 0,0-1 0,0 0 0,0 0 0,1-1 0,-1 1 0,1 0 0,0-1 0,0 0 0,-1 1 0,-1-6 0,4 8 0,0 0 0,-1 0 0,1 0 0,0-1 0,0 1 0,0 0 0,0 0 0,0 0 0,0 0 0,0 0 0,0-1 0,0 1 0,0 0 0,0 0 0,0 0 0,0 0 0,0 0 0,0-1 0,0 1 0,0 0 0,0 0 0,0 0 0,0 0 0,0 0 0,0-1 0,1 1 0,-1 0 0,0 0 0,0 0 0,0 0 0,0 0 0,0 0 0,0-1 0,0 1 0,0 0 0,1 0 0,-1 0 0,0 0 0,0 0 0,0 0 0,0 0 0,0 0 0,1 0 0,-1 0 0,0 0 0,0 0 0,0 0 0,0 0 0,0 0 0,1 0 0,-1 0 0,0 0 0,0 0 0,0 0 0,0 0 0,0 0 0,1 0 0,-1 0 0,0 0 0,0 0 0,0 0 0,0 0 0,0 0 0,1 0 0,-1 0 0,0 1 0,0-1 0,14 5 0,35 22-682,77 54-1,-102-63-6143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5T08:01:16.4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2337 2 24575,'-122'0'0,"-689"10"0,-90-1 0,566-10 0,334 1 0,-8 0 0,1 0 0,-1 0 0,0 0 0,1 2 0,-16 4 0,22-5 0,-1 1 0,0 0 0,1 0 0,-1-1 0,0 1 0,0 1 0,1-1 0,0 0 0,0 1 0,0-1 0,0 1 0,0 0 0,0-1 0,1 2 0,-1-1 0,1 0 0,-1 0 0,1 0 0,0 1 0,-1 5 0,-9 42 0,2-1 0,-2 59 0,7-71 0,-4 110 0,4-47 0,-5 361 0,9-429 0,0-30 0,0 0 0,0 0 0,0-1 0,0 1 0,0 0 0,1-1 0,-1 2 0,0-2 0,1 1 0,0 0 0,0-1 0,-1 1 0,2 0 0,-1-2 0,0 2 0,1 0 0,-1-1 0,1 0 0,-1 0 0,1 1 0,-1-2 0,1 1 0,0 0 0,0 0 0,0-1 0,0 0 0,0 1 0,0-1 0,0 1 0,1-1 0,-1 0 0,0-1 0,0 0 0,1 1 0,3 0 0,25 3 0,-1-3 0,54-3 0,-20-2 0,220 18 0,-210-9-1365,-61-5-5461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5T08:01:25.9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109 27 24575,'4'1'0,"0"0"0,0 0 0,0 0 0,-1 1 0,1-1 0,1 1 0,-2 0 0,0 0 0,1 0 0,-1 1 0,0-1 0,0 1 0,3 3 0,8 6 0,198 129 0,-191-122 0,-21-18 0,1 0 0,-1-1 0,0 1 0,1 0 0,-1 0 0,0 0 0,0-1 0,0 1 0,1 0 0,-1 0 0,0 0 0,0-1 0,0 1 0,0 0 0,0 0 0,-1 0 0,1-1 0,0 1 0,-1 1 0,0 1 0,-1 0 0,-1-1 0,1 1 0,0 0 0,-1-1 0,0 0 0,0 1 0,0-1 0,0 0 0,0-1 0,-4 3 0,-188 103 0,180-99 0,-43 24 0,54-31 0,1 1 0,0-1 0,0 0 0,-1 0 0,1 0 0,0-1 0,-1 1 0,1-1 0,-1 1 0,1-1 0,-1 0 0,1-1 0,-1 1 0,1-1 0,-4 0 0,5 0 0,-1-1 0,1 1 0,0-1 0,0 1 0,0-1 0,1 1 0,-1-1 0,1 0 0,-1 0 0,1 0 0,-1 0 0,1 0 0,0 0 0,0 0 0,0-1 0,0 1 0,1 0 0,-1 0 0,1-1 0,-1 1 0,1 0 0,-1-4 0,0-8 0,1-1 0,1-21 0,-1 23 0,1-13 0,1-1 0,-2 0 0,0 0 0,-9-50 0,7 67 0,1 1 0,0-1 0,0 0 0,1-12 0,0 21 0,0-1 0,1 0 0,-1 1 0,0-1 0,1 0 0,-1 1 0,1-1 0,-1 1 0,1-1 0,0 1 0,0-1 0,-1 1 0,1-1 0,2-1 0,-2 3 0,0-1 0,-1 1 0,1-1 0,0 1 0,0 0 0,0-1 0,0 1 0,0 0 0,0-1 0,0 1 0,0 0 0,0 0 0,0 0 0,0 0 0,0 0 0,0 0 0,1 0 0,-1 1 0,0-1 0,0 0 0,-1 1 0,1-1 0,0 0 0,0 1 0,3 0 0,62 35 0,-59-31 0,1 0 0,0 0 0,-2 0 0,1 1 0,-1 0 0,9 11 0,-14-15 0,0 0 0,-1 0 0,1-1 0,-1 1 0,0 0 0,1 0 0,-1 0 0,0 0 0,0 0 0,0 0 0,-1 0 0,1 0 0,0 0 0,-1 0 0,1 0 0,-1 0 0,0 0 0,1 0 0,-1 0 0,0-1 0,0 1 0,0 0 0,-1-1 0,1 1 0,0 0 0,0-1 0,-4 3 0,4-3 0,0 0 0,0 0 0,0 0 0,0 0 0,0 0 0,0 0 0,0 0 0,0 0 0,-1-1 0,1 1 0,0 0 0,-1-1 0,1 1 0,0-1 0,-1 1 0,1-1 0,-2 0 0,2 0 0,0 0 0,-1 1 0,1-1 0,-1-1 0,1 1 0,-1 0 0,1 0 0,0 0 0,-1-1 0,1 1 0,-1-1 0,1 1 0,0-1 0,-1 0 0,1 1 0,0-1 0,0 0 0,0 0 0,-1 0 0,1 0 0,-2-2 0,-1-3 0,0-1 0,0 0 0,0 0 0,1 0 0,0-1 0,0 1 0,1-1 0,0 0 0,0 1 0,0-1 0,1 0 0,1 0 0,-1 0 0,2 0 0,-1 0 0,2-12 0,-1 18 0,-1 0 0,1 1 0,0-1 0,-1 0 0,1 1 0,0-1 0,0 1 0,0-1 0,0 1 0,0 0 0,0-1 0,1 1 0,-1 0 0,0 0 0,1 0 0,-1 0 0,1 0 0,-1 0 0,1 0 0,-1 0 0,1 1 0,0-1 0,-1 0 0,1 1 0,0 0 0,0-1 0,-1 1 0,1 0 0,0 0 0,0 0 0,-1 0 0,1 0 0,0 0 0,0 0 0,-1 1 0,1-1 0,2 2 0,1-1 0,1 1 0,0 0 0,-1 1 0,0 0 0,-1-1 0,1 1 0,0 1 0,-1-1 0,0 1 0,6 5 0,4 6 0,-9-10 0,-1-1 0,1 1 0,-1 0 0,0 0 0,0 1 0,4 8 0,-7-13 0,-1 0 0,1 1 0,-1-1 0,0 1 0,0-1 0,0 0 0,1 1 0,-1-1 0,-1 1 0,1-1 0,0 0 0,0 1 0,0-1 0,-1 1 0,1-1 0,-1 0 0,1 1 0,-1-1 0,0 0 0,1 0 0,-1 1 0,0-1 0,0 0 0,0 0 0,0 0 0,0 0 0,0 0 0,0 0 0,-1 0 0,1-1 0,0 1 0,-1 0 0,1 0 0,-2 0 0,1 0 0,0 0 0,0 0 0,1 0 0,-1 0 0,1 0 0,-1 0 0,1 0 0,-1 1 0,1-1 0,0 0 0,-1 1 0,1-1 0,0 1 0,0 0 0,0-1 0,0 1 0,1 0 0,-1 0 0,0-1 0,1 1 0,-1 0 0,1 0 0,-1 0 0,1 0 0,0 0 0,0 0 0,0 0 0,0 0 0,0 0 0,1-1 0,-1 1 0,1 0 0,-1 0 0,1 0 0,-1 0 0,1 0 0,0-1 0,0 1 0,0 0 0,0-1 0,0 1 0,0-1 0,3 3 0,6 8 0,0-2 0,2 1 0,0-1 0,18 12 0,-21-15 0,-4-4 0,0 1 0,-1 0 0,0 0 0,1 0 0,5 7 0,-9-10 0,-1-1 0,1 1 0,-1 0 0,0 0 0,1-1 0,-1 1 0,0 0 0,0 0 0,1-1 0,-1 1 0,0 0 0,0 0 0,0-1 0,0 1 0,0 0 0,0 0 0,0 0 0,0-1 0,-1 1 0,1 0 0,0 0 0,0 0 0,-1-1 0,1 1 0,0 0 0,-1-1 0,1 1 0,0 0 0,-1-1 0,1 1 0,-1 0 0,0-1 0,1 1 0,-1-1 0,1 1 0,-1-1 0,-1 1 0,2-1 0,-1 0 0,0 1 0,0-1 0,1 0 0,-1 1 0,0-1 0,0 0 0,1 0 0,-1 0 0,-2 0 0,3 1 0,-1-1 0,1 1 0,-1-1 0,0 0 0,1 0 0,-1 1 0,0-1 0,0 0 0,1 0 0,-1 0 0,0 0 0,0 1 0,1-1 0,-1 0 0,0-1 0,0 1 0,1 0 0,-1 0 0,0 0 0,1 0 0,-1 0 0,0-1 0,0 1 0,1 0 0,-1-1 0,0 1 0,1 0 0,-1-1 0,1 1 0,-1-1 0,1 1 0,-1-1 0,1 1 0,-1-1 0,1 0 0,-1 1 0,1-1 0,-1 0 0,1 1 0,0-1 0,0 0 0,-1 1 0,1-1 0,0 0 0,0 1 0,0-1 0,0 0 0,-1 0 0,1 1 0,0-1 0,0 0 0,1 0 0,-1 1 0,0-1 0,0-1 0,1-8 0,1-1 0,0 1 0,5-15 0,-1 2 0,-6 22 0,1 0 0,-1 0 0,0-1 0,0 1 0,0 0 0,0 0 0,0-1 0,0 1 0,0 0 0,0 0 0,0 0 0,-1-1 0,1 1 0,0 0 0,-1 0 0,1 0 0,-1-1 0,1 1 0,-2-2 0,1 3 0,0-1 0,0 1 0,0-1 0,0 1 0,0 0 0,1-1 0,-1 1 0,0 0 0,0 0 0,0-1 0,0 1 0,0 0 0,0 0 0,0 0 0,0 0 0,0 0 0,0 0 0,0 1 0,-2-1 0,-5 3 0,-1 0 0,1 0 0,-1 1 0,-11 7 0,14-8 0,4-1 0,-26 13 0,-52 37 0,76-52 0,7-7 0,-2 7 0,-1 0 0,0-1 0,0 1 0,1 0 0,-1-1 0,0 1 0,1 0 0,-1-1 0,0 1 0,1 0 0,-1 0 0,0-1 0,1 1 0,-1 0 0,0 0 0,1 0 0,-1-1 0,1 1 0,-1 0 0,1 0 0,-1 0 0,0 0 0,1 0 0,-1 0 0,1 0 0,-1 0 0,1 0 0,-1 0 0,0 0 0,1 0 0,-1 0 0,1 1 0,-1-1 0,0 0 0,1 0 0,-1 0 0,1 1 0,-1-1 0,0 0 0,1 0 0,-1 1 0,0-1 0,1 0 0,-1 1 0,1-1 0,6 13 0,1-2 0,-8-11 0,0 0 0,1-1 0,-1 1 0,1-1 0,-1 1 0,0 0 0,1-1 0,-1 1 0,0-1 0,1 1 0,-1-1 0,0 1 0,0-1 0,0 1 0,1-1 0,-1 1 0,0-1 0,0 1 0,0-1 0,0 1 0,0-1 0,0 0 0,0 1 0,0-1 0,0 1 0,0-1 0,0 1 0,-1-2 0,2-73 0,-1 43 0,-1 26 0,1 10 0,-1 17 0,2 53 0,-1-70 0,1 0 0,-1-1 0,1 1 0,1 0 0,-1 0 0,0 0 0,0-1 0,1 1 0,0-1 0,-1 1 0,1-1 0,0 0 0,1 1 0,4 4 0,-5-6 0,1-1 0,-1-1 0,1 1 0,-1 0 0,1-1 0,-1 1 0,1-1 0,-1 0 0,1 1 0,0-1 0,-1 0 0,1-1 0,-1 1 0,1 0 0,-1-1 0,1 0 0,-1 1 0,1-1 0,-1 0 0,5-3 0,-1 2 0,1-1 0,-1 0 0,0-1 0,0 1 0,0-1 0,8-7 0,-14 10 0,0 1 0,0 0 0,0 0 0,0 0 0,1 0 0,-1 0 0,0 0 0,0 0 0,0 0 0,0 0 0,0-1 0,1 1 0,-1 0 0,0 0 0,0 0 0,0 0 0,0 0 0,0-1 0,0 1 0,0 0 0,0 0 0,0 0 0,0-1 0,1 1 0,-1 0 0,0 0 0,0 0 0,0 0 0,0-1 0,0 1 0,0 0 0,0 0 0,0 0 0,0-1 0,-1 1 0,1 0 0,0 0 0,0 0 0,0 0 0,0-1 0,0 1 0,0 0 0,0 0 0,0 0 0,0 0 0,0 0 0,-1-1 0,1 1 0,-12 0 0,-16 7 0,-38 17 0,66-24 0,0 0 0,0 1 0,0-1 0,-1 0 0,1 0 0,0 0 0,0 1 0,-1-1 0,1 0 0,0 0 0,0 0 0,-1 0 0,1 0 0,0 0 0,0 0 0,-1 1 0,1-1 0,0 0 0,-1 0 0,1 0 0,0 0 0,0 0 0,-1 0 0,1 0 0,0 0 0,0-1 0,-1 1 0,1 0 0,0 0 0,-1 0 0,1 0 0,0 0 0,0 0 0,-1 0 0,1-1 0,0 1 0,0 0 0,0 0 0,-1 0 0,1-1 0,0 1 0,0 0 0,0 0 0,0 0 0,-1-1 0,1 1 0,10-13 0,22-14 0,-7 11 0,-16 12 0,-2-1 0,0 1 0,12-12 0,-19 16 0,1 0 0,-1 0 0,0 0 0,0-1 0,1 1 0,-1 0 0,0 0 0,0-1 0,0 1 0,1 0 0,-1 0 0,0-1 0,0 1 0,0 0 0,0-1 0,0 1 0,0 0 0,0-1 0,0 1 0,0 0 0,0 0 0,0-1 0,0 1 0,0 0 0,0-1 0,0 1 0,0 0 0,0-1 0,0 1 0,0 0 0,0-1 0,0 1 0,0 0 0,-1 0 0,1-1 0,0 1 0,0 0 0,0 0 0,-1-1 0,1 1 0,0 0 0,0 0 0,0-1 0,-1 1 0,1 0 0,0 0 0,-1 0 0,1 0 0,0-1 0,0 1 0,-1 0 0,1 0 0,0 0 0,-1 0 0,1 0 0,0 0 0,-1 0 0,1 0 0,0 0 0,-1 0 0,1 0 0,0 0 0,-1 0 0,1 0 0,-26-1 0,24 1 0,-35 1 0,-37-2 0,68 0 0,0 0 0,0 0 0,0-1 0,0 0 0,0 0 0,1 0 0,-1 0 0,0-1 0,-9-6 0,14 8 0,1 1 0,-1-1 0,1 0 0,-1 1 0,0-1 0,0 1 0,1-1 0,-1 1 0,0-1 0,0 1 0,0-1 0,1 1 0,-1 0 0,0 0 0,0-1 0,0 1 0,0 0 0,0 0 0,0 0 0,0 0 0,0 0 0,0 0 0,1 0 0,-1 0 0,0 0 0,0 1 0,0-1 0,0 0 0,0 0 0,0 1 0,1-1 0,-1 1 0,0-1 0,0 1 0,0-1 0,1 1 0,-1-1 0,0 1 0,1 0 0,-1-1 0,1 1 0,-1 0 0,0 0 0,1-1 0,0 1 0,-1 0 0,1 0 0,-1 0 0,1 0 0,0-1 0,0 1 0,-1 0 0,1 0 0,0 2 0,-2 7 0,1 1 0,0 0 0,0 19 0,1-20 0,0-5 0,0 6 0,0 0 0,1 0 0,0 0 0,4 18 0,-5-28 0,1 1 0,-1-1 0,0 0 0,1 1 0,-1-1 0,1 0 0,-1 0 0,1 1 0,0-1 0,-1 0 0,1 0 0,0 0 0,0 0 0,0 0 0,0 0 0,0 0 0,0 0 0,0 0 0,0-1 0,0 1 0,1 0 0,-1-1 0,0 1 0,0-1 0,1 1 0,-1-1 0,0 1 0,1-1 0,-1 0 0,0 0 0,1 0 0,-1 0 0,0 0 0,1 0 0,-1 0 0,0 0 0,2 0 0,-2-1 0,0 1 0,1-1 0,-1 1 0,0-1 0,0 1 0,1-1 0,-1 0 0,0 1 0,0-1 0,2-1 0,17-12 0,-1 0 0,0-2 0,0 0 0,-2 0 0,0-2 0,-1 0 0,26-40 0,-10 15 0,-24 35 0,-1-1 0,1 1 0,0 1 0,13-9 0,-20 15 0,-6 4 0,-1 0 0,0-1 0,0 1 0,1-1 0,-1-1 0,0 1 0,0-1 0,0 0 0,0 0 0,0-1 0,-9 0 0,11 1 0,1-1 0,-1 0 0,1 0 0,-1-1 0,0 1 0,1-1 0,0 0 0,-1 0 0,1 0 0,0 0 0,0 0 0,0-1 0,0 0 0,0 1 0,0-1 0,0 0 0,0 0 0,1-1 0,-1 1 0,1 0 0,0-1 0,0 0 0,-1 1 0,-1-6 0,4 8 0,0 0 0,-1 0 0,1 0 0,0-1 0,0 1 0,0 0 0,0 0 0,0 0 0,0 0 0,0 0 0,0-1 0,0 1 0,0 0 0,0 0 0,0 0 0,0 0 0,0 0 0,0-1 0,0 1 0,0 0 0,0 0 0,0 0 0,0 0 0,0 0 0,0-1 0,1 1 0,-1 0 0,0 0 0,0 0 0,0 0 0,0 0 0,0 0 0,0-1 0,0 1 0,0 0 0,1 0 0,-1 0 0,0 0 0,0 0 0,0 0 0,0 0 0,0 0 0,1 0 0,-1 0 0,0 0 0,0 0 0,0 0 0,0 0 0,0 0 0,1 0 0,-1 0 0,0 0 0,0 0 0,0 0 0,0 0 0,0 0 0,1 0 0,-1 0 0,0 0 0,0 0 0,0 0 0,0 0 0,0 0 0,1 0 0,-1 0 0,0 1 0,0-1 0,14 5 0,36 22-682,77 54-1,-103-63-6143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5T08:04:04.8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2979 1 24575,'-156'0'0,"-877"12"0,-117-3 0,724-10 0,425 1 0,-11-1 0,2 1 0,-2 1 0,1 0 0,1 0 0,-21 6 0,28-6 0,0 1 0,-1 0 0,1-1 0,-1 1 0,1 1 0,-1-1 0,2 0 0,-1 0 0,0 2 0,1-2 0,-1 2 0,0-2 0,1 1 0,1 1 0,-1-1 0,0 1 0,0-1 0,0 1 0,1-1 0,-2 6 0,-10 47 0,1-2 0,-3 63 0,11-77 0,-7 119 0,6-50 0,-6 386 0,11-459 0,0-33 0,0-1 0,0 2 0,0-2 0,0 2 0,0-1 0,1-1 0,-1 2 0,1-2 0,0 2 0,0-1 0,0-1 0,0 1 0,1 0 0,-1-1 0,0 1 0,1 0 0,0-1 0,0 1 0,0-1 0,0 0 0,0-1 0,1 2 0,-1-1 0,0-1 0,1 1 0,-1 0 0,1-1 0,0 1 0,0-1 0,0 0 0,-1-1 0,1 2 0,0-1 0,0-1 0,5 1 0,31 2 0,0 0 0,68-7 0,-26 2 0,282 16 0,-270-9-1365,-75-5-5461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5T08:05:29.15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121 567 24575,'4'-1'0,"1"0"0,-1-1 0,1 1 0,-2-2 0,2 2 0,-1-2 0,-1 0 0,1 0 0,0 0 0,0-1 0,-1 2 0,0-3 0,4-3 0,9-9 0,219-180 0,-213 170 0,-22 26 0,1 0 0,-1 1 0,0-2 0,2 1 0,-2-1 0,0 1 0,0 1 0,0-1 0,1-1 0,-1 1 0,0-1 0,0 2 0,0-1 0,0 0 0,0-1 0,-1 1 0,1 1 0,0-2 0,-2 0 0,1-3 0,-1 1 0,-1 1 0,0-1 0,1 0 0,-1 1 0,1 0 0,-2-1 0,1 1 0,0 1 0,-1 0 0,-4-3 0,-208-145 0,199 139 0,-46-34 0,58 44 0,2-2 0,-1 1 0,1 1 0,-1 0 0,0-1 0,1 2 0,-2-1 0,2 1 0,-1-2 0,0 2 0,0 0 0,0 2 0,0-2 0,0 1 0,-3 1 0,4-1 0,1 2 0,0-2 0,0 2 0,-1-2 0,1 2 0,1-1 0,-1 0 0,1 1 0,-2 0 0,2 0 0,-1 0 0,1-1 0,0 1 0,0 0 0,0 1 0,0-1 0,1 0 0,-2 0 0,2 1 0,-1-1 0,1-1 0,-1 7 0,0 10 0,1 2 0,1 30 0,-1-33 0,1 18 0,2 2 0,-3 0 0,0-1 0,-11 71 0,9-94 0,1-1 0,0 1 0,0 0 0,1 17 0,0-30 0,0 2 0,1 0 0,-1-2 0,0 2 0,1 0 0,-1-2 0,1 2 0,-1-2 0,1 2 0,0-2 0,1 2 0,-2-2 0,1 2 0,2 1 0,-2-4 0,0 2 0,-1-2 0,1 1 0,1-1 0,-1 0 0,0 2 0,0-2 0,0 0 0,0 1 0,0-1 0,0 0 0,0 0 0,1 0 0,-1 0 0,0 0 0,0 0 0,1 0 0,-1-1 0,0 1 0,1 0 0,-2-2 0,1 2 0,0 0 0,0-1 0,2-1 0,71-48 0,-66 43 0,1 0 0,-1 0 0,-1 0 0,0-1 0,0-1 0,10-14 0,-16 20 0,0 0 0,-1 0 0,1 2 0,-1-2 0,0 0 0,1 0 0,-1 1 0,0-1 0,0 0 0,0 0 0,-1 0 0,1 1 0,0-1 0,-1 0 0,1 0 0,-1 0 0,0 1 0,1-1 0,-1 0 0,0 2 0,0-2 0,-1 0 0,0 2 0,1-2 0,0 0 0,0 2 0,-5-5 0,5 5 0,0-1 0,0 1 0,0-1 0,0 1 0,0 0 0,-1-1 0,1 1 0,0-1 0,-1 2 0,1-1 0,0 0 0,-2 1 0,2-2 0,0 2 0,-1-1 0,1 1 0,-1 0 0,0 0 0,1 0 0,-1-2 0,1 2 0,-1 2 0,1-2 0,-2 0 0,2 0 0,0 0 0,-1 1 0,1-1 0,-1 2 0,0-2 0,1 1 0,-1 0 0,1-1 0,0 2 0,0-1 0,0 1 0,-2-1 0,2 0 0,-2 4 0,-2 3 0,1 2 0,-1 0 0,1-1 0,1 1 0,-1 1 0,1-1 0,1 1 0,-1 1 0,1-3 0,0 3 0,1-1 0,1 0 0,-1 0 0,2 0 0,-1 1 0,2 15 0,-1-24 0,-1 0 0,1-2 0,0 2 0,-1 0 0,2-2 0,-1 2 0,0-1 0,0 0 0,0 0 0,0-1 0,0 2 0,1-2 0,0 1 0,-1-1 0,1 1 0,-1-1 0,1 0 0,-1 1 0,2-1 0,-2 1 0,1-2 0,0 1 0,-1 0 0,2-1 0,-1 0 0,0 2 0,-1-2 0,1 0 0,1 0 0,-1 0 0,-1 0 0,1 0 0,1 0 0,-1 0 0,-1-2 0,1 2 0,3-2 0,0 0 0,1-1 0,1 1 0,-2-3 0,1 1 0,-2 1 0,2-1 0,-1-1 0,0 0 0,-1 0 0,8-8 0,3-8 0,-9 14 0,-2 2 0,2-2 0,-2 0 0,1 0 0,-2-2 0,6-10 0,-8 17 0,-1 1 0,1-2 0,-1 2 0,0-2 0,0 2 0,0-1 0,2-1 0,-2 2 0,-2-2 0,2 2 0,0-1 0,0 0 0,0 0 0,-1-1 0,1 2 0,-1 0 0,1-2 0,-1 1 0,0 1 0,1 0 0,-1-2 0,0 1 0,0 1 0,-1 0 0,1-1 0,0 1 0,0-1 0,0 1 0,0 0 0,0 1 0,0-2 0,-2 1 0,2-1 0,-2 1 0,1 0 0,-1-1 0,1 1 0,1-1 0,-1 1 0,1 0 0,-1-1 0,0 1 0,0-2 0,1 2 0,0-1 0,-1-1 0,1 2 0,-1-2 0,1 0 0,0 2 0,0-2 0,1 0 0,-1 1 0,0 0 0,1-1 0,-1 1 0,1-1 0,-1 0 0,1 0 0,0 0 0,0 1 0,0-1 0,0 0 0,0 0 0,1 2 0,-1-2 0,1 0 0,-1 0 0,1 1 0,-1-1 0,1 0 0,0 2 0,0-2 0,0 0 0,1 2 0,-1-2 0,0 2 0,3-5 0,7-11 0,1 3 0,0-1 0,1 1 0,21-17 0,-24 21 0,-4 6 0,-1-2 0,0 1 0,-1-1 0,2 1 0,4-11 0,-9 15 0,-1 1 0,1-2 0,-1 1 0,0 0 0,1 1 0,-1-2 0,0 1 0,0-1 0,1 2 0,-1-1 0,0 0 0,0-1 0,0 2 0,0-1 0,0-1 0,0 1 0,0 0 0,0 1 0,-1-2 0,1 1 0,0-1 0,0 1 0,-1 1 0,1-1 0,0-1 0,-1 2 0,1-1 0,0-1 0,-1 2 0,1-1 0,-1 0 0,0 1 0,1-2 0,-1 2 0,1-1 0,-2 1 0,1-2 0,1 2 0,-1 0 0,0-1 0,0 1 0,1 0 0,-1-1 0,0 1 0,0 0 0,1 0 0,-2 0 0,-1 0 0,3-2 0,-1 2 0,1-1 0,-1 1 0,0 0 0,1 0 0,-1-2 0,0 2 0,-1 0 0,2 0 0,-1 0 0,0 0 0,0-1 0,1 1 0,-1 0 0,0 1 0,0-1 0,1 0 0,-1 0 0,-1 0 0,2 0 0,-1 0 0,0 2 0,0-2 0,1 0 0,-1 1 0,0-1 0,1 0 0,-1 2 0,1-2 0,-1 1 0,1-1 0,-2 1 0,2-1 0,-1 2 0,1-1 0,-1-1 0,1 2 0,-1-1 0,1-1 0,0 1 0,0 1 0,-1-2 0,1 1 0,0 1 0,0-2 0,0 1 0,0 0 0,-1 1 0,1-2 0,0 1 0,0 1 0,1-1 0,-1-1 0,0 1 0,0 2 0,1 11 0,1 2 0,1-2 0,4 21 0,0-3 0,-7-31 0,1 1 0,-1-1 0,0 2 0,0-2 0,0 1 0,0-1 0,0 2 0,0-2 0,0 1 0,0-1 0,0 0 0,-1 2 0,1-1 0,0-1 0,-1 0 0,1 1 0,-1 1 0,1-2 0,-2 3 0,1-4 0,-1 2 0,1-2 0,0 1 0,0-1 0,0 0 0,1 1 0,-1-1 0,0 0 0,0 0 0,-1 2 0,1-2 0,0 0 0,0 0 0,0 0 0,0 0 0,0 0 0,0 0 0,0-2 0,-3 2 0,-5-4 0,-1 0 0,1 0 0,-1-2 0,-11-9 0,14 11 0,5 1 0,-29-18 0,-58-52 0,85 73 0,7 10 0,-2-10 0,-1 0 0,0 1 0,0-1 0,1 0 0,-1 2 0,0-2 0,1 0 0,-1 1 0,0-1 0,1 0 0,-1 0 0,0 1 0,2-1 0,-2 0 0,0 0 0,1 0 0,-1 2 0,1-2 0,-1 0 0,1 0 0,-1 0 0,0 0 0,1 0 0,-1 0 0,1 0 0,-1 0 0,1 0 0,-1 0 0,0 0 0,1 0 0,-1 0 0,1-2 0,-1 2 0,0 0 0,2 0 0,-2 0 0,1-1 0,-1 1 0,0 0 0,1 0 0,-1-1 0,0 1 0,1 0 0,-1-2 0,1 2 0,7-18 0,1 3 0,-9 15 0,0 0 0,1 1 0,-1-1 0,1 1 0,-1-1 0,0 0 0,1 2 0,-1-2 0,0 1 0,1-1 0,-1 2 0,0-2 0,0 1 0,0-1 0,1 1 0,-1-1 0,0 2 0,0-2 0,0 1 0,0-1 0,0 2 0,0-1 0,0-1 0,0 1 0,0-1 0,0 2 0,0-2 0,-1 3 0,2 102 0,-1-61 0,-1-35 0,1-15 0,-1-23 0,2-75 0,-1 99 0,1-1 0,-1 2 0,2-2 0,-1 1 0,0-1 0,0 0 0,0 2 0,1-1 0,1 0 0,-2 0 0,1 1 0,0-1 0,2 0 0,3-6 0,-4 8 0,0 2 0,-1 1 0,2-2 0,-2 1 0,1 1 0,-1-2 0,2 2 0,-2 0 0,1-1 0,1 1 0,-2 0 0,1 1 0,0-1 0,0 0 0,-1 2 0,2-1 0,-2-1 0,1 2 0,-1-1 0,6 5 0,-1-4 0,0 2 0,-1 1 0,1 0 0,0-1 0,-1 2 0,10 9 0,-16-13 0,0-2 0,0 0 0,0 0 0,0 0 0,1 0 0,-1 0 0,0 0 0,0 0 0,0 0 0,0 0 0,0 1 0,1-1 0,-1 0 0,0 0 0,0 0 0,0 0 0,0 0 0,0 2 0,0-2 0,0 0 0,0 0 0,0 0 0,0 1 0,2-1 0,-2 0 0,0 0 0,0 0 0,0 0 0,0 1 0,0-1 0,0 0 0,0 0 0,0 0 0,0 2 0,-2-2 0,2 0 0,0 0 0,0 0 0,0 0 0,0 1 0,0-1 0,0 0 0,0 0 0,0 0 0,0 0 0,0 0 0,-1 2 0,1-2 0,-13 0 0,-19-10 0,-40-24 0,72 34 0,0 0 0,0-1 0,0 1 0,-1 0 0,1 0 0,0 0 0,0-2 0,-2 2 0,2 0 0,0 0 0,0 0 0,-1 0 0,1 0 0,0 0 0,0 0 0,-1-1 0,1 1 0,0 0 0,-1 0 0,1 0 0,0 0 0,0 0 0,-1 0 0,1 0 0,0 0 0,0 1 0,-1-1 0,1 0 0,0 0 0,-1 0 0,1 0 0,0 0 0,0 0 0,-1 0 0,1 2 0,0-2 0,0 0 0,0 0 0,-1 0 0,1 1 0,0-1 0,0 0 0,0 0 0,0 0 0,-2 2 0,2-2 0,12 18 0,23 20 0,-7-16 0,-19-16 0,-1 1 0,0-2 0,13 18 0,-21-23 0,1 0 0,-1 0 0,0 0 0,0 1 0,2-1 0,-2 0 0,0 0 0,0 1 0,0-1 0,1 0 0,-1 0 0,0 2 0,0-2 0,0 0 0,0 1 0,0-1 0,0 0 0,0 2 0,0-2 0,0 0 0,0 0 0,0 1 0,0-1 0,0 0 0,0 1 0,0-1 0,0 0 0,0 2 0,0-2 0,0 0 0,0 1 0,0-1 0,0 0 0,-1 0 0,1 2 0,0-2 0,0 0 0,0 0 0,-2 1 0,2-1 0,0 0 0,0 0 0,0 1 0,-1-1 0,1 0 0,0 0 0,-1 0 0,1 0 0,0 2 0,0-2 0,-1 0 0,1 0 0,0 0 0,-1 0 0,1 0 0,0 0 0,-1 0 0,1 0 0,0 0 0,-1 0 0,1 0 0,0 0 0,-1 0 0,1 0 0,-30 1 0,28-1 0,-38-1 0,-42 2 0,75 1 0,1-1 0,-1 0 0,0 2 0,1 0 0,-1 0 0,1 0 0,0-1 0,-1 3 0,-9 7 0,15-10 0,1-2 0,-1 1 0,1 0 0,-1-1 0,0 2 0,0-2 0,1 1 0,-2-1 0,1 2 0,0-2 0,0 1 0,1-1 0,-1 0 0,0 0 0,0 1 0,0-1 0,-1 0 0,1 0 0,0 0 0,0 0 0,0 0 0,0 0 0,1 0 0,-1 0 0,0 0 0,0-1 0,-1 1 0,1 0 0,0 0 0,0-1 0,1 1 0,-1-2 0,0 2 0,0-1 0,0 1 0,1-2 0,-2 2 0,1-1 0,1 0 0,-1 1 0,1-2 0,-1 1 0,0-1 0,1 2 0,0-1 0,-1 0 0,1-1 0,-1 1 0,1-1 0,0 2 0,0-1 0,-1 0 0,1-1 0,0-2 0,-3-10 0,2-1 0,0-1 0,0-26 0,1 28 0,0 7 0,0-8 0,0-1 0,1 1 0,0 0 0,5-26 0,-6 40 0,1-2 0,-1 2 0,0-1 0,1-1 0,-1 2 0,1 0 0,-1-1 0,1-1 0,0 2 0,-1 0 0,2-1 0,-1 1 0,0-1 0,0 1 0,0 0 0,0-1 0,0 1 0,0-1 0,1 2 0,-1-1 0,1 0 0,-1 1 0,0-2 0,0 2 0,1-1 0,0 1 0,-1-2 0,1 2 0,-1 0 0,0 0 0,1 0 0,0 0 0,-1 0 0,1 0 0,-1 0 0,0 0 0,1 0 0,0 2 0,-1-2 0,1 1 0,-1-1 0,0 2 0,0-2 0,1 1 0,0 0 0,-1-1 0,0 2 0,2 1 0,20 16 0,-2 1 0,0 2 0,-1 0 0,-1 1 0,0 2 0,-1 0 0,28 56 0,-10-21 0,-27-48 0,-1 0 0,1-1 0,0-1 0,13 13 0,-21-22 0,-6-5 0,-1 0 0,-1 1 0,1-1 0,0 1 0,-1 1 0,1 0 0,-1 0 0,0 1 0,0-1 0,1 2 0,-11 0 0,12-1 0,2 1 0,-1 0 0,0 0 0,1 1 0,-2-1 0,2 2 0,0-1 0,-2 1 0,2-1 0,0 0 0,-1 1 0,1 1 0,-1-1 0,1 0 0,0 1 0,-1-1 0,1 1 0,1 1 0,-2-1 0,2 0 0,0 1 0,0 0 0,-2-1 0,0 8 0,4-11 0,0 0 0,-1 0 0,1 0 0,0 2 0,0-2 0,0 0 0,0 0 0,0 0 0,0 0 0,0 0 0,0 1 0,0-1 0,0 0 0,0 0 0,0 0 0,0 0 0,0 0 0,0 2 0,0-2 0,0 0 0,0 0 0,0 0 0,0 0 0,0 0 0,0 1 0,1-1 0,-1 0 0,0 0 0,0 0 0,0 0 0,0 0 0,0 0 0,0 1 0,0-1 0,0 0 0,1 0 0,-1 0 0,0 0 0,0 0 0,0 0 0,0 0 0,0 0 0,1 0 0,-1 0 0,0 0 0,0 0 0,0 0 0,0 0 0,0 0 0,1 0 0,-1 0 0,0 0 0,0 0 0,0 0 0,0 0 0,0 0 0,1 0 0,-1 0 0,0 0 0,0 0 0,0 0 0,0 0 0,0 0 0,1 0 0,-1 0 0,0-1 0,0 1 0,16-7 0,39-31-682,86-75-1,-114 88-6143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07:45:52.7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2344 276 24575,'-3'-5'0,"-1"-1"0,0 2 0,0-1 0,-1 0 0,1 1 0,-1 0 0,0 0 0,0 0 0,-11-5 0,4 0 0,-24-13 0,-1 2 0,-1 1 0,0 2 0,-1 2 0,-44-12 0,-219-36 0,185 47 0,1 4 0,-1 6 0,-233 18 0,282-4 0,0 2 0,2 4 0,0 2 0,0 3 0,2 4 0,0 1 0,2 4 0,-76 46 0,107-55 0,2 1 0,0 2 0,1 1 0,2 2 0,0 0 0,2 2 0,-26 35 0,37-42 0,0-1 0,2 2 0,1-1 0,0 2 0,2-1 0,0 1 0,1 1 0,2-1 0,0 1 0,1 0 0,2 0 0,-1 30 0,5-19 0,1 0 0,1 0 0,2 0 0,1-1 0,2 0 0,15 37 0,0-13 0,2-1 0,56 87 0,-29-62 0,4-3 0,4-2 0,3-3 0,2-3 0,4-3 0,3-3 0,113 77 0,-119-97 0,2-4 0,2-2 0,1-3 0,2-4 0,1-2 0,1-4 0,1-4 0,1-3 0,117 13 0,-99-25 0,0-3 0,-1-5 0,1-3 0,-1-5 0,0-4 0,-1-5 0,-1-3 0,169-65 0,-215 67 0,-1-2 0,-1-2 0,-1-1 0,71-56 0,-91 61 0,-2-1 0,-1 0 0,0-2 0,-1 0 0,-2-1 0,-1-1 0,0-1 0,-2-1 0,12-29 0,-10 12 0,-2-1 0,-2 0 0,-2 0 0,-2-1 0,-2-1 0,-2 1 0,-2-51 0,-3 57 0,-2-1 0,-2 1 0,-1 0 0,-2 1 0,-2 0 0,-2 0 0,-1 0 0,-27-55 0,23 66 0,-1 1 0,-1 0 0,-2 1 0,-1 1 0,0 1 0,-2 1 0,-1 1 0,-1 1 0,-42-27 0,-8 1 0,-2 4 0,-99-41 0,94 48-455,-1 4 0,-163-41 0,199 65-6371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07:46:05.8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24575,'6'0'0,"22"10"0,56 29 0,58 35 0,59 40 0,20 14 0,12 12 0,-26-16 0,-50-24 0,-53-34 0,-65-46 0,-39-28-8191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07:46:06.43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24575,'0'7'0,"6"21"0,6 26 0,7 20 0,4 14 0,1 1 0,-3-13-8191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07:46:06.9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0 262 24575,'0'-3'0,"0"-8"0,16-8 0,26-14 0,31-9 0,23 1 0,15 3 0,-2 5 0,-12 8 0,-24 9-8191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09:19:20.5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40 24575,'0'-3'0,"3"-2"0,5 1 0,7-3 0,4 1 0,3 0 0,3 2 0,2 1 0,-1 2 0,-6 3 0,-1 3 0,-5-1-8191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10:11:54.2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24575,'3'2'0,"-1"0"0,1 0 0,0 0 0,0 0 0,-1 1 0,1-1 0,-1 1 0,0 0 0,0 0 0,0-1 0,0 1 0,0 1 0,0-1 0,1 5 0,6 8 0,161 235 0,38 61 0,-163-236 0,-4 1 0,42 107 0,-62-124 0,-12-31 0,1 0 0,2 0 0,1-1 0,20 30 0,-82-153 0,-63-57 0,53 78 0,43 43 0,17 21 0,13 18 0,17 21 0,-1 1 0,-1 2 0,26 39 0,-17-22 0,-37-48 0,0 0 0,-1 0 0,1 1 0,0-1 0,0 0 0,0 0 0,-1-1 0,1 1 0,0 0 0,0 0 0,0 0 0,0-1 0,1 1 0,-1 0 0,0-1 0,0 1 0,0-1 0,1 0 0,-1 1 0,0-1 0,0 0 0,1 0 0,-1 1 0,0-1 0,0 0 0,1 0 0,-1-1 0,0 1 0,1 0 0,-1 0 0,0 0 0,0-1 0,0 1 0,1-1 0,-1 1 0,0-1 0,0 0 0,0 1 0,0-1 0,0 0 0,0 0 0,0 1 0,0-1 0,0 0 0,0 0 0,0 0 0,0-1 0,6-8 0,-1 1 0,0-1 0,0 0 0,5-16 0,-8 18 0,15-35-341,-3 0 0,-1-2-1,8-51 1,-12 38-6485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10:14:31.93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24575,'22'69'0,"-4"0"0,12 95 0,1 145 0,-30-289 0,4 121 0,-20 206 0,6-205 0,5-36 0,-11 108 0,8-152 0,2 86 0,5-90 0,-14 103 0,-5-20 0,6 1 0,7 162 0,9-264 0,1 0 0,14 60 0,6 43 0,-17 363 0,-9-287 0,1 387-1365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10:24:32.9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24575,'0'9'0,"0"8"0,0 5 0,0 8 0,0 8 0,0 6 0,0-4-8191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10:24:34.5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57 59 24575,'-2'2'0,"-1"1"0,1-1 0,-1 0 0,1 1 0,0-1 0,0 1 0,0-1 0,0 1 0,0 0 0,1 0 0,-1 0 0,1 0 0,0 0 0,-1 5 0,0-5 0,-3 11 0,0-1 0,1 1 0,1 1 0,0-1 0,0 0 0,2 1 0,0-1 0,0 1 0,2 0 0,0-1 0,0 1 0,1-1 0,6 21 0,-6-28 0,1 0 0,0 1 0,0-1 0,0 0 0,1-1 0,0 1 0,0 0 0,1-1 0,-1 0 0,2 0 0,-1-1 0,0 1 0,1-1 0,0 0 0,0-1 0,1 0 0,-1 0 0,1 0 0,0 0 0,0-1 0,0 0 0,1-1 0,-1 0 0,1 0 0,-1 0 0,13 0 0,6 0 0,0 0 0,0-2 0,0-1 0,0-2 0,0 0 0,0-1 0,26-9 0,-43 11 0,0-1 0,0-1 0,-1 0 0,1 0 0,-1 0 0,0-1 0,0-1 0,0 1 0,-1-1 0,0 0 0,0-1 0,0 0 0,-1 0 0,0 0 0,0-1 0,-1 0 0,0 0 0,0 0 0,-1-1 0,0 1 0,-1-1 0,3-10 0,-2 6 0,-2-1 0,1 1 0,-2-1 0,0 0 0,0 1 0,-1-1 0,-1 0 0,0 0 0,-4-15 0,4 23 0,-1-1 0,0 1 0,-1 0 0,1 0 0,-1 0 0,0 0 0,-1 1 0,1-1 0,-1 1 0,0 0 0,-1 0 0,1 0 0,-1 1 0,0-1 0,0 1 0,0 1 0,-1-1 0,1 0 0,-1 1 0,-12-5 0,3 3 15,0 0 0,-1 1 0,1 1 0,-1 0 0,0 1 0,0 1 0,-32 1 0,40 1-108,-1 0 0,1 0 1,-1 0-1,1 1 0,-1 1 0,1 0 0,0 0 0,0 0 1,0 1-1,1 0 0,-1 0 0,1 1 0,0 0 1,0 1-1,-11 10 0,-3 11-6733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10:24:39.1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61 24575,'0'-1'0,"1"0"0,-1 0 0,1-1 0,-1 1 0,1 0 0,-1 0 0,1-1 0,0 1 0,-1 0 0,1 0 0,0 0 0,0 0 0,0 0 0,0 0 0,0 0 0,0 0 0,0 1 0,0-1 0,0 0 0,0 1 0,3-2 0,28-11 0,-30 12 0,16-5 0,1 1 0,-1 1 0,22-3 0,-34 6 0,0 1 0,0-1 0,0 1 0,0 0 0,0 1 0,1 0 0,-1 0 0,0 0 0,0 0 0,0 1 0,-1 0 0,1 0 0,10 6 0,-14-6 0,0-1 0,0 1 0,0-1 0,-1 1 0,1 0 0,0-1 0,-1 1 0,0 0 0,1 0 0,-1 0 0,0 0 0,0 0 0,0 1 0,0-1 0,0 0 0,-1 0 0,1 1 0,-1-1 0,1 0 0,-1 5 0,0-2 0,-1 0 0,1-1 0,-1 1 0,-1 0 0,1 0 0,0-1 0,-1 1 0,0 0 0,-4 6 0,-3 3 0,0-1 0,-1 1 0,0-2 0,-24 23 0,33-34-4,-1 0 1,1-1-1,0 1 0,0 0 0,0 1 1,0-1-1,0 0 0,0 0 0,0 0 1,0 1-1,0-1 0,0 0 0,1 1 1,-1-1-1,0 1 0,1-1 0,-1 0 0,1 1 1,-1 2-1,2-3 11,0-1 1,-1 1-1,1 0 1,-1-1-1,1 1 1,0-1-1,-1 1 1,1-1-1,0 1 1,0-1-1,-1 0 1,1 1-1,0-1 1,0 0-1,0 0 1,0 1-1,-1-1 1,1 0-1,0 0 1,0 0-1,0 0 1,0 0-1,0 0 1,0-1-1,65-9-1484,-24-1-5349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10:24:40.61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150 41 24575,'-5'0'0,"-1"1"0,1-1 0,-1 1 0,1 0 0,0 0 0,-1 0 0,1 1 0,0 0 0,0 0 0,0 0 0,0 1 0,0-1 0,0 1 0,1 0 0,-1 1 0,-7 7 0,7-5 0,-1 1 0,1 0 0,1 0 0,-1 0 0,1 1 0,0 0 0,1-1 0,0 1 0,0 1 0,-1 9 0,0-2 0,2 0 0,0 0 0,1 0 0,1 0 0,0 0 0,1 0 0,1 0 0,0 0 0,1 0 0,1 0 0,8 20 0,-5-20 0,1-1 0,1 0 0,1-1 0,0 0 0,1 0 0,0-1 0,1-1 0,1 0 0,0 0 0,0-2 0,22 14 0,13 5 0,2-2 0,56 22 0,-37-21 0,134 37 0,-166-56 0,1-2 0,0-1 0,0-2 0,1-2 0,54-3 0,-84 0 0,0 0 0,0 0 0,0-1 0,0 0 0,-1-1 0,1 0 0,-1 0 0,0-1 0,0 0 0,0 0 0,0-1 0,-1 0 0,0 0 0,10-10 0,-12 9 0,0 0 0,0 0 0,-1 0 0,0-1 0,0 0 0,0 0 0,-1 0 0,0 0 0,-1-1 0,0 1 0,0-1 0,0 1 0,-1-1 0,0 0 0,-1 1 0,0-16 0,-2-1 0,-1 1 0,-1 0 0,-1-1 0,-1 2 0,-1-1 0,0 1 0,-2 0 0,-1 0 0,-1 1 0,-26-38 0,21 37 0,0 1 0,-2 1 0,0 0 0,-1 2 0,-1 0 0,-1 1 0,-1 1 0,0 1 0,-36-18 0,22 15 0,-2 2 0,0 2 0,0 1 0,-1 2 0,-1 2 0,0 1 0,0 2 0,-63 0 0,43 16-1365,9 10-5461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10:24:42.6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23 24575,'1'-1'0,"-1"0"0,0 0 0,1 0 0,-1 0 0,1 0 0,-1-1 0,1 1 0,0 0 0,0 0 0,-1 0 0,1 1 0,0-1 0,0 0 0,0 0 0,0 0 0,0 1 0,0-1 0,0 0 0,0 1 0,0-1 0,0 1 0,0-1 0,1 1 0,-1 0 0,0-1 0,0 1 0,0 0 0,1 0 0,-1 0 0,3 0 0,-2-1 0,1 1 0,0 0 0,0 0 0,0 0 0,0 0 0,0 1 0,0-1 0,0 1 0,-1-1 0,1 1 0,0 0 0,3 2 0,-4-2 0,0 0 0,-1 1 0,1-1 0,-1 1 0,1-1 0,-1 1 0,0-1 0,0 1 0,1 0 0,-1-1 0,0 1 0,-1 0 0,1 0 0,0 0 0,0 0 0,-1 0 0,1 0 0,-1 0 0,0 0 0,0 0 0,0 0 0,0 2 0,-1 3 0,0-1 0,0 1 0,-1-1 0,0 1 0,-5 8 0,5-11 0,0 0 0,0 1 0,0-1 0,1 1 0,0-1 0,0 1 0,0 0 0,0-1 0,1 1 0,-1 0 0,1 0 0,1 6 0,6 12 0,-5-16 0,1 1 0,-2 0 0,1 0 0,-1 0 0,0 0 0,0 8 0,-1-13 0,-1 0 0,0 0 0,1 0 0,-1 0 0,0 0 0,0 0 0,-1 0 0,1 0 0,-1 0 0,1-1 0,-1 1 0,0 0 0,0-1 0,0 1 0,0-1 0,-1 0 0,1 0 0,0 0 0,-5 3 0,-9 6-1365,2-1-5461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10:24: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194 90 24575,'-30'2'-7854,"4"3"4864,21-4 3300,0 1 1,0-1-1,0 1 1,1 1-1,-1-1 1,1 1-1,-1-1 0,1 1 1,0 0-1,0 1 1,0-1-1,1 1 1,-6 7-1,-13 24-851,13-12 1260,0 1 0,1 0 0,2 1 0,0 0 0,2 0 0,0 0 0,2 0-1,1 0 1,2 27 0,0-29-769,2 1 0,10 44 0,-7-52 50,0-1 0,0 0 0,1 0 0,1 0 0,1 0 0,0-2 0,1 1 0,0-1 0,1 0 0,1-1 0,17 15 0,-22-21 0,1 1 0,0-1 0,0-1 0,1 1 0,0-1 0,0-1 0,0 0 0,0 0 0,0-1 0,1 0 0,0 0 0,0-1 0,-1-1 0,1 1 0,0-2 0,0 1 0,0-1 0,0-1 0,0 0 0,13-3 0,-15 1 0,1-1 0,-1 0 0,0 0 0,-1 0 0,1-1 0,-1-1 0,0 1 0,0-1 0,-1 0 0,0-1 0,0 1 0,0-1 0,-1-1 0,0 1 0,0-1 0,-1 0 0,0 0 0,0 0 0,-1 0 0,3-10 0,2-9 0,-1 0 0,-1 0 0,-1-1 0,-1 0 0,-1-36 0,-3 39 0,-2 0 0,0 1 0,-2-1 0,-1 1 0,-1 0 0,-1 0 0,-1 0 0,0 1 0,-14-23 0,15 31 0,-1 1 0,-1 0 0,0 1 0,-1 0 0,0 0 0,-1 1 0,0 0 0,-1 1 0,0 0 0,-1 1 0,0 0 0,-1 2 0,0-1 0,-27-11 0,9 11-1365,6 5-5461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10:14:50.24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646 213 24575,'-1'-4'0,"0"0"0,0 0 0,-1 0 0,1 0 0,-1 1 0,1-1 0,-1 0 0,0 1 0,-1 0 0,-4-7 0,-29-31 0,23 28 0,-1 0 0,0 1 0,0 0 0,-2 1 0,1 1 0,-1 1 0,-1 0 0,-28-11 0,35 17 0,1 0 0,-1 0 0,0 1 0,0 0 0,0 1 0,0 0 0,0 1 0,0 0 0,-1 0 0,1 1 0,0 1 0,0 0 0,0 0 0,1 1 0,-1 0 0,0 0 0,-12 8 0,5-3 0,2 2 0,-1 0 0,1 1 0,1 0 0,0 1 0,0 1 0,1 0 0,1 1 0,0 1 0,1-1 0,1 2 0,0-1 0,1 2 0,1-1 0,0 1 0,1 0 0,1 1 0,1-1 0,0 1 0,1 0 0,1 1 0,1-1 0,1 1 0,1 25 0,0-24 0,1 0 0,1 0 0,1-1 0,1 1 0,0-1 0,1 0 0,2 0 0,0 0 0,0-1 0,2 0 0,0 0 0,1-1 0,1-1 0,1 0 0,0 0 0,15 14 0,-19-24 0,0 1 0,0-2 0,1 1 0,0-1 0,0 0 0,1-1 0,-1 0 0,1-1 0,0 0 0,13 2 0,16 2 0,49 3 0,-81-10 0,0 1-394,0-1-1,1 0 1,-1 0 0,1 0-1,-1-1 1,0-1 0,0 1-1,1-1 1,-1 0-1,0 0 1,-1-1 0,1 0-1,0 0 1,-1-1-1,9-6 1,-8 4 288,0-1 0,-1 1 0,1-1 0,-2-1 0,1 1 0,-1-1 0,0 0 0,0 0 0,-1-1 0,5-14 0,0-8 410,-1 0-1,-2-1 1,-1 0 0,-2 0 0,-1-58 0,-2 71 1212,-1-59 2453,-5 1-5166,-1 41-5629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10:14:52.62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856 55 24575,'-3'2'0,"1"-1"0,-1 1 0,1-1 0,-1 1 0,1-1 0,-1 0 0,0 0 0,0 0 0,1-1 0,-1 1 0,0 0 0,0-1 0,0 0 0,0 0 0,0 0 0,-4 0 0,-51-9 0,49 7 0,-88-22 0,66 15 0,0 1 0,-1 1 0,-39-2 0,49 8 272,-1 2-1,1 0 1,-1 1-1,-22 6 1,24-3-675,1 1 1,0 1-1,0 0 0,1 2 1,0 0-1,0 1 1,-25 18-1,31-19 144,1 1 0,0 1 0,0 0 0,1 1 0,0 0 0,1 1 0,1 0 0,0 0 0,0 1 0,1 0 0,1 0 0,1 1 0,0 0 0,1 1 0,0-1 0,1 1 0,1 0 0,-2 25 0,4-22 1124,1 0 1,0 0-1,1 0 0,1 0 0,5 21 0,-4-30-397,0 0-1,1 0 1,0 0-1,0 0 1,9 11 0,22 23-1681,-2-11 1213,2-2 0,1-2 0,1 0 0,2-3 0,0-1 0,2-2 0,50 20 0,-61-33 0,1-1 0,0-1 0,0-2 0,45 4 0,-55-8 0,1-2 0,-1 0 0,1-1 0,-1-1 0,0-1 0,1-1 0,26-10 0,-37 10 0,-1 0 0,0-1 0,0-1 0,-1 0 0,0 0 0,0-1 0,0 0 0,-1 0 0,0-1 0,0 0 0,-1-1 0,0 0 0,-1 0 0,0 0 0,0-1 0,-1 0 0,0 0 0,-1 0 0,0 0 0,0-1 0,-1 0 0,2-18 0,1-10 0,-2-1 0,-2 1 0,-2-1 0,-1 1 0,-7-43 0,6 68 15,0 1 0,-1-1 0,-1 1 0,0-1 0,0 1 0,-2 0 0,-7-13 0,10 20-93,0 1 0,0 0 0,0 0-1,-1 1 1,0-1 0,0 1 0,0 0 0,-1 0 0,1 0-1,-1 0 1,0 1 0,0 0 0,0 0 0,0 0 0,-1 1-1,1 0 1,-1 0 0,-11-3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09:19:26.8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5 169 24575,'8'-1'0,"0"0"0,-1 0 0,0-1 0,1 0 0,-1-1 0,0 0 0,0 0 0,0 0 0,0-1 0,-1 0 0,1 0 0,8-8 0,-11 9 0,0 0 0,0 0 0,-1-1 0,1 1 0,-1-1 0,1 0 0,-1 0 0,0 0 0,-1 0 0,1-1 0,-1 1 0,0-1 0,0 0 0,0 1 0,-1-1 0,0 0 0,0 0 0,0 0 0,0-8 0,-1 11 0,-1 0 0,1 0 0,-1 1 0,1-1 0,-1 0 0,0 1 0,0-1 0,0 1 0,0-1 0,0 1 0,0-1 0,0 1 0,-1 0 0,1 0 0,-1-1 0,1 1 0,0 0 0,-1 0 0,0 1 0,1-1 0,-1 0 0,1 0 0,-1 1 0,0-1 0,0 1 0,1-1 0,-1 1 0,0 0 0,0 0 0,0 0 0,1 0 0,-1 0 0,0 0 0,-2 1 0,-1-1 0,0 0 0,0 1 0,0-1 0,0 1 0,0 1 0,1-1 0,-1 1 0,0-1 0,1 1 0,0 1 0,-1-1 0,-4 4 0,5-1 0,0 0 0,-1 1 0,2 0 0,-1 0 0,1 0 0,0 0 0,0 1 0,0-1 0,1 1 0,0 0 0,1 0 0,0-1 0,0 1 0,0 0 0,0 0 0,1 0 0,1 0 0,0 8 0,0-5 0,0-1 0,0 0 0,1 0 0,0 0 0,1 0 0,-1 0 0,2-1 0,-1 1 0,2-1 0,-1 0 0,1 0 0,0 0 0,9 10 0,-11-15 7,0-1-1,1 1 0,-1-1 0,1 0 1,-1 0-1,1 0 0,0-1 1,-1 1-1,1-1 0,0 0 1,0 0-1,0 0 0,0-1 0,0 1 1,0-1-1,0 0 0,1 0 1,4-1-1,0-1-192,0 1 1,0-1-1,-1-1 0,1 1 1,-1-2-1,0 1 1,11-6-1,0-3-6640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10:14:53.93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24575,'234'-1'0,"271"3"0,-319 10 0,204 40 0,-213-25 0,312 55 0,-380-57 0,-2 4 0,151 63 0,-83-20 0,-66-30 0,-1 5 0,109 66 0,-180-88 0,-2 2 0,-1 1 0,-1 2 0,-2 1 0,-1 2 0,-1 0 0,-2 2 0,-2 2 0,29 51 0,13 42 0,72 199 0,-106-244 0,134 350 0,-142-378 0,-25-57-22,0 1-1,0-1 1,0 0 0,1 1-1,-1-1 1,0 0 0,0 0-1,0 1 1,0-1-1,0 0 1,0 1 0,0-1-1,1 0 1,-1 0 0,0 1-1,0-1 1,0 0-1,1 0 1,-1 1 0,0-1-1,0 0 1,0 0-1,1 0 1,-1 1 0,0-1-1,1 0 1,-1 0 0,0 0-1,0 0 1,1 0-1,-1 0 1,0 0 0,1 0-1,-1 0 1,0 1-1,1-1 1,-1 0 0,0-1-1,0 1 1,1 0 0,-1 0-1,0 0 1,1 0-1,-1 0 1,0 0 0,1 0-1,-1 0 1,0 0 0,0-1-1,1 1 1,-1 0-1,0 0 1,0 0 0,1-1-1,-1 1 1,0 0-1,0 0 1,0-1 0,1 1-1,-1 0 1,6-27-6804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10:14:56.06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24575,'24'45'-9745,"0"2"6207,43 99 8261,-40-89-5135,183 456 6301,-101-181-2297,-48-102-4101,-50-179 509,-1 0 0,-2 1 0,-1 1 0,4 65 0,1 219 0,2 16 0,14-90 0,-4-39 0,-23-212 17,0 0 0,1 0 1,0 0-1,0 0 0,0 0 0,4 12 0,-4-20-95,-1 0 0,0 0 0,1-1-1,0 1 1,0 0 0,0 0 0,-1-1 0,1 0 0,1 0-1,-1 0 1,0-1 0,1 1 0,-1-1 0,1 0 0,-1 0-1,0 0 1,1 0 0,4 0 0,6 2-6748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10:14:57.3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1 195 24575,'12'1'0,"1"1"0,-1 0 0,0 1 0,0 1 0,0 0 0,0 0 0,19 11 0,-4-3 0,161 80 0,-111-51 0,159 58 0,-234-98 0,-1-1 0,1 1 0,-1-1 0,1 1 0,-1-1 0,1 0 0,-1 0 0,1 1 0,-1-1 0,1 0 0,-1 0 0,1-1 0,-1 1 0,1 0 0,-1 0 0,1-1 0,-1 1 0,0-1 0,1 1 0,-1-1 0,1 0 0,-1 1 0,0-1 0,0 0 0,1 0 0,-1 0 0,0 0 0,0 0 0,0 0 0,0 0 0,0 0 0,0-1 0,0 1 0,-1 0 0,1-1 0,0 1 0,-1 0 0,1-1 0,-1 1 0,1-1 0,-1-2 0,2-7 0,0 0 0,-1 0 0,-1-1 0,-1-19 0,0 13 0,-1-42-112,0 17-201,1-1 0,3 1-1,13-85 1,-5 93-6513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10:11:09.9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0 812 24575,'122'0'0,"957"32"0,-931-18 0,891 48 0,-280-48 0,-362-2 0,158 8 0,556 14 0,7-34 0,-443-3 0,-633 1 0,-1-1 0,1-2 0,-1-2 0,0-2 0,75-27 0,559-189 99,-383 134-5851,47-32 4621,-138 48 4733,-18 5-420,-150 60-3182,0-2 0,56-30 0,-74 34 0,-1-1 0,-1 0 0,1-2 0,-1 1 0,-1-2 0,0 1 0,20-28 0,-11 12-273,0 2 0,2 0 0,1 1 0,52-40 0,-58 52-6553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10:11:11.9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129 1 24575,'-4'4'0,"0"0"0,0 0 0,0 0 0,0 1 0,1-1 0,-1 1 0,1 0 0,0 0 0,1 1 0,-1-1 0,1 0 0,0 1 0,1-1 0,-3 11 0,-1 0 0,-16 61 0,3 0 0,3 1 0,4 1 0,3 0 0,4 126 0,8-155 0,1-1 0,2 0 0,3 0 0,2 0 0,1-2 0,3 0 0,44 90 0,-20-63 0,3-2 0,4-2 0,103 119 0,-134-168 0,1-2 0,1 0 0,1-1 0,0 0 0,1-2 0,1-1 0,1 0 0,25 12 0,14-13-1365,-43-10-5461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10:11:13.1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211 1 24575,'3'42'0,"1"1"0,3-1 0,2 0 0,1-1 0,18 45 0,-10-30 0,18 93 0,-35-146 0,0 1 0,-1 0 0,0 0 0,1-1 0,-1 1 0,-1 0 0,1 0 0,0 0 0,-1-1 0,0 1 0,0 0 0,0-1 0,0 1 0,-1-1 0,1 1 0,-1-1 0,-3 6 0,2-7 0,1 1 0,-1-1 0,0 0 0,0 0 0,0 0 0,0-1 0,0 1 0,0 0 0,-1-1 0,1 0 0,0 0 0,-1 0 0,1 0 0,-1-1 0,1 1 0,-1-1 0,1 0 0,-7-1 0,-211 12-1365,197-9-5461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10:11:45.9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29 1 24575,'-20'470'0,"12"39"0,11-295 0,11-10 0,-2-80 0,-4-11 0,12 274 0,-21 1167-1365,1-1568-5461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10:24:52.65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1412 0 24575,'-1'101'0,"3"111"0,1-190 0,-2-19 0,0 1 0,-1 0 0,1 0 0,-1 0 0,0 0 0,0 0 0,-1 0 0,0 4 0,1-7 0,-1 1 0,0-1 0,1 0 0,-1 0 0,0 0 0,0 0 0,0 0 0,1 0 0,-1 0 0,0 0 0,0 0 0,-1-1 0,1 1 0,0 0 0,0-1 0,0 1 0,0-1 0,-1 1 0,1-1 0,0 1 0,0-1 0,-1 0 0,1 0 0,0 0 0,-1 1 0,1-1 0,0-1 0,-1 1 0,-1 0 0,-34-3 0,0 0 0,-66-17 0,-10-1 0,-41 4 0,0 6 0,-179 12 0,49 26 0,245-20 0,27-5 0,1 1 0,-1-2 0,0 1 0,-19-2 0,29 0 0,0 0 0,0 0 0,0 0 0,0-1 0,0 1 0,0-1 0,0 0 0,0 1 0,1-1 0,-1 0 0,0 0 0,0 0 0,1 0 0,-1 0 0,0-1 0,1 1 0,-1-1 0,1 1 0,0-1 0,-1 1 0,1-1 0,0 0 0,0 1 0,0-1 0,0 0 0,0 0 0,0 0 0,1 0 0,-1 0 0,1 0 0,-1-2 0,-2-26 19,1 1-1,2-1 0,5-42 0,-1-7-1456,-4 55-5388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09:19:27.9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180 45 24575,'0'-2'0,"0"1"0,0-1 0,0 1 0,0-1 0,0 1 0,-1-1 0,1 1 0,0 0 0,-1-1 0,1 1 0,-1-1 0,0 1 0,1 0 0,-1 0 0,0-1 0,0 1 0,0 0 0,0 0 0,0 0 0,0 0 0,0 0 0,0 0 0,-3-2 0,1 2 0,0 0 0,0 0 0,0 0 0,0 0 0,0 1 0,0-1 0,0 1 0,0 0 0,0 0 0,0 0 0,-5 0 0,3 1 0,-1 0 0,1 0 0,0 0 0,-1 0 0,1 1 0,0 0 0,0 0 0,0 0 0,0 1 0,0 0 0,1 0 0,-1 0 0,-6 6 0,6 0 0,-1 0 0,1 1 0,1-1 0,0 1 0,0 0 0,1 0 0,0 1 0,1-1 0,-2 17 0,2-11 0,0 1 0,2 0 0,0-1 0,1 1 0,4 23 0,-5-37 0,1-1 0,-1 0 0,1 1 0,0-1 0,0 0 0,0 0 0,0 0 0,0 1 0,1-1 0,-1-1 0,0 1 0,1 0 0,0 0 0,-1 0 0,1-1 0,0 1 0,0-1 0,0 1 0,0-1 0,0 0 0,0 0 0,0 0 0,1 0 0,-1 0 0,0 0 0,1-1 0,-1 1 0,0-1 0,1 0 0,-1 1 0,0-1 0,1 0 0,-1 0 0,1-1 0,-1 1 0,0 0 0,1-1 0,-1 0 0,3 0 0,-1-1 0,1 1 0,-1 0 0,0-1 0,1 0 0,-1 0 0,0-1 0,0 1 0,-1-1 0,1 0 0,0 1 0,-1-2 0,0 1 0,1 0 0,-1-1 0,-1 1 0,1-1 0,0 0 0,-1 0 0,0 0 0,2-5 0,1-19 0,-1 0 0,-1 0 0,-1 0 0,-2 0 0,-5-42 0,3 24 0,6 72 0,1 0 0,1-1 0,1 0 0,2 0 0,0 0 0,2-1 0,0-1 0,19 29 0,-26-48-97,0 1-1,0-1 1,0 0-1,0 0 1,0 0-1,1 0 1,0-1-1,0 1 1,0-1-1,0-1 1,1 1-1,-1-1 0,9 3 1,6-1-6729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09:19:30.4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24575,'0'32'0,"0"31"0,0 8 0,0 8 0,3 1 0,2-11 0,2-9 0,1-13 0,-2-11 0,-1-7 0,-2-7 0,2-3 0,0 2 0,0 0 0,-2-6 0,-1-6-8191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09:19:31.1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24575,'0'4'0,"0"10"0,0 13 0,0 15 0,0 20 0,0 9 0,0 13 0,0 14 0,0-3 0,0-10 0,0-18 0,0-15 0,3-18 0,5-14 0,4-18 0,0-8-8191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06T09:19:32.2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 0 24575,'-1'42'0,"0"-9"0,1 1 0,1-1 0,2-1 0,2 1 0,12 48 0,-17-78 0,1 0 0,0-1 0,0 1 0,0 0 0,0-1 0,0 1 0,0-1 0,1 1 0,-1-1 0,1 0 0,0 0 0,0 0 0,0 1 0,0-2 0,0 1 0,0 0 0,0 0 0,1-1 0,-1 1 0,1-1 0,-1 0 0,5 2 0,-4-3 0,0 0 0,0 0 0,-1-1 0,1 1 0,0-1 0,-1 0 0,1 1 0,-1-1 0,1 0 0,-1-1 0,1 1 0,-1 0 0,0-1 0,1 1 0,-1-1 0,0 0 0,0 0 0,0 0 0,-1 0 0,1 0 0,0 0 0,-1 0 0,3-5 0,10-15 0,-2-1 0,0 0 0,13-42 0,-20 51 0,-5 14 0,0-1 0,0 1 0,0 0 0,0 0 0,0 0 0,0-1 0,0 1 0,0 0 0,0 0 0,0 0 0,0-1 0,0 1 0,0 0 0,0 0 0,0-1 0,0 1 0,0 0 0,0 0 0,0 0 0,0-1 0,0 1 0,0 0 0,0 0 0,0 0 0,1-1 0,-1 1 0,0 0 0,0 0 0,0 0 0,0 0 0,1-1 0,-1 1 0,0 0 0,0 0 0,0 0 0,0 0 0,1 0 0,-1 0 0,0 0 0,0-1 0,0 1 0,1 0 0,-1 0 0,0 0 0,0 0 0,1 0 0,-1 0 0,0 0 0,0 0 0,0 0 0,1 0 0,-1 0 0,0 0 0,0 1 0,1-1 0,1 18 0,-3 37 0,1-49 0,-9 408 0,9-411 0,0 0 0,0 1 0,0-1 0,-1 0 0,0 0 0,1 0 0,-1 1 0,-1-1 0,1 0 0,0 0 0,-1 0 0,1-1 0,-1 1 0,0 0 0,0-1 0,0 1 0,0-1 0,0 1 0,-1-1 0,1 0 0,-1 0 0,0 0 0,1 0 0,-7 2 0,6-2 0,-1-1 0,0-1 0,0 1 0,0 0 0,0-1 0,0 0 0,0 0 0,0 0 0,0 0 0,1 0 0,-1-1 0,0 0 0,0 0 0,0 0 0,0 0 0,1-1 0,-1 1 0,1-1 0,-1 0 0,-4-3 0,-5-7-1365,4 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13e681789d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Google Shape;1500;g13e681789de_2_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9875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7">
          <a:extLst>
            <a:ext uri="{FF2B5EF4-FFF2-40B4-BE49-F238E27FC236}">
              <a16:creationId xmlns:a16="http://schemas.microsoft.com/office/drawing/2014/main" id="{0D955812-08D2-9E9A-56DE-14AC8AE00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g2bd9e4f26ff_1_49:notes">
            <a:extLst>
              <a:ext uri="{FF2B5EF4-FFF2-40B4-BE49-F238E27FC236}">
                <a16:creationId xmlns:a16="http://schemas.microsoft.com/office/drawing/2014/main" id="{7E2AA552-6CD1-40DB-20B1-FB72315274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96625" rIns="96625" bIns="966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19" name="Google Shape;2019;g2bd9e4f26ff_1_49:notes">
            <a:extLst>
              <a:ext uri="{FF2B5EF4-FFF2-40B4-BE49-F238E27FC236}">
                <a16:creationId xmlns:a16="http://schemas.microsoft.com/office/drawing/2014/main" id="{1E4EE485-5918-03C3-8C6B-6E568A575C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19357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-9279"/>
            <a:ext cx="9144000" cy="5143640"/>
            <a:chOff x="0" y="-9279"/>
            <a:chExt cx="9144000" cy="5143640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0" y="1379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>
              <a:off x="0" y="48722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0" y="8365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0" y="118587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0" y="15352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0" y="188452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0" y="22338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0" y="258317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0" y="29325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>
              <a:off x="0" y="328182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2"/>
            <p:cNvCxnSpPr/>
            <p:nvPr/>
          </p:nvCxnSpPr>
          <p:spPr>
            <a:xfrm>
              <a:off x="0" y="36311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0" y="398047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2"/>
            <p:cNvCxnSpPr/>
            <p:nvPr/>
          </p:nvCxnSpPr>
          <p:spPr>
            <a:xfrm>
              <a:off x="0" y="43298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2"/>
            <p:cNvCxnSpPr/>
            <p:nvPr/>
          </p:nvCxnSpPr>
          <p:spPr>
            <a:xfrm>
              <a:off x="0" y="467912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2"/>
            <p:cNvCxnSpPr/>
            <p:nvPr/>
          </p:nvCxnSpPr>
          <p:spPr>
            <a:xfrm>
              <a:off x="0" y="50284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5" name="Google Shape;25;p2"/>
            <p:cNvGrpSpPr/>
            <p:nvPr/>
          </p:nvGrpSpPr>
          <p:grpSpPr>
            <a:xfrm>
              <a:off x="254375" y="-9279"/>
              <a:ext cx="8644100" cy="5143640"/>
              <a:chOff x="330563" y="-180875"/>
              <a:chExt cx="8644100" cy="5349600"/>
            </a:xfrm>
          </p:grpSpPr>
          <p:cxnSp>
            <p:nvCxnSpPr>
              <p:cNvPr id="26" name="Google Shape;26;p2"/>
              <p:cNvCxnSpPr/>
              <p:nvPr/>
            </p:nvCxnSpPr>
            <p:spPr>
              <a:xfrm>
                <a:off x="330563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27;p2"/>
              <p:cNvCxnSpPr/>
              <p:nvPr/>
            </p:nvCxnSpPr>
            <p:spPr>
              <a:xfrm>
                <a:off x="678675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2"/>
              <p:cNvCxnSpPr/>
              <p:nvPr/>
            </p:nvCxnSpPr>
            <p:spPr>
              <a:xfrm>
                <a:off x="1026788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" name="Google Shape;29;p2"/>
              <p:cNvCxnSpPr/>
              <p:nvPr/>
            </p:nvCxnSpPr>
            <p:spPr>
              <a:xfrm>
                <a:off x="1374900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30;p2"/>
              <p:cNvCxnSpPr/>
              <p:nvPr/>
            </p:nvCxnSpPr>
            <p:spPr>
              <a:xfrm>
                <a:off x="1723013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" name="Google Shape;31;p2"/>
              <p:cNvCxnSpPr/>
              <p:nvPr/>
            </p:nvCxnSpPr>
            <p:spPr>
              <a:xfrm>
                <a:off x="2071125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" name="Google Shape;32;p2"/>
              <p:cNvCxnSpPr/>
              <p:nvPr/>
            </p:nvCxnSpPr>
            <p:spPr>
              <a:xfrm>
                <a:off x="2419238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" name="Google Shape;33;p2"/>
              <p:cNvCxnSpPr/>
              <p:nvPr/>
            </p:nvCxnSpPr>
            <p:spPr>
              <a:xfrm>
                <a:off x="2767350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" name="Google Shape;34;p2"/>
              <p:cNvCxnSpPr/>
              <p:nvPr/>
            </p:nvCxnSpPr>
            <p:spPr>
              <a:xfrm>
                <a:off x="3115463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" name="Google Shape;35;p2"/>
              <p:cNvCxnSpPr/>
              <p:nvPr/>
            </p:nvCxnSpPr>
            <p:spPr>
              <a:xfrm>
                <a:off x="3463575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" name="Google Shape;36;p2"/>
              <p:cNvCxnSpPr/>
              <p:nvPr/>
            </p:nvCxnSpPr>
            <p:spPr>
              <a:xfrm>
                <a:off x="3811688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" name="Google Shape;37;p2"/>
              <p:cNvCxnSpPr/>
              <p:nvPr/>
            </p:nvCxnSpPr>
            <p:spPr>
              <a:xfrm>
                <a:off x="4159800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2"/>
              <p:cNvCxnSpPr/>
              <p:nvPr/>
            </p:nvCxnSpPr>
            <p:spPr>
              <a:xfrm>
                <a:off x="4507913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" name="Google Shape;39;p2"/>
              <p:cNvCxnSpPr/>
              <p:nvPr/>
            </p:nvCxnSpPr>
            <p:spPr>
              <a:xfrm>
                <a:off x="4856025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" name="Google Shape;40;p2"/>
              <p:cNvCxnSpPr/>
              <p:nvPr/>
            </p:nvCxnSpPr>
            <p:spPr>
              <a:xfrm>
                <a:off x="5204138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" name="Google Shape;41;p2"/>
              <p:cNvCxnSpPr/>
              <p:nvPr/>
            </p:nvCxnSpPr>
            <p:spPr>
              <a:xfrm>
                <a:off x="5552250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" name="Google Shape;42;p2"/>
              <p:cNvCxnSpPr/>
              <p:nvPr/>
            </p:nvCxnSpPr>
            <p:spPr>
              <a:xfrm>
                <a:off x="5900363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" name="Google Shape;43;p2"/>
              <p:cNvCxnSpPr/>
              <p:nvPr/>
            </p:nvCxnSpPr>
            <p:spPr>
              <a:xfrm>
                <a:off x="6248475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" name="Google Shape;44;p2"/>
              <p:cNvCxnSpPr/>
              <p:nvPr/>
            </p:nvCxnSpPr>
            <p:spPr>
              <a:xfrm>
                <a:off x="6596588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" name="Google Shape;45;p2"/>
              <p:cNvCxnSpPr/>
              <p:nvPr/>
            </p:nvCxnSpPr>
            <p:spPr>
              <a:xfrm>
                <a:off x="6944700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" name="Google Shape;46;p2"/>
              <p:cNvCxnSpPr/>
              <p:nvPr/>
            </p:nvCxnSpPr>
            <p:spPr>
              <a:xfrm>
                <a:off x="7292813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" name="Google Shape;47;p2"/>
              <p:cNvCxnSpPr/>
              <p:nvPr/>
            </p:nvCxnSpPr>
            <p:spPr>
              <a:xfrm>
                <a:off x="7640925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" name="Google Shape;48;p2"/>
              <p:cNvCxnSpPr/>
              <p:nvPr/>
            </p:nvCxnSpPr>
            <p:spPr>
              <a:xfrm>
                <a:off x="7989038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" name="Google Shape;49;p2"/>
              <p:cNvCxnSpPr/>
              <p:nvPr/>
            </p:nvCxnSpPr>
            <p:spPr>
              <a:xfrm>
                <a:off x="8337150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" name="Google Shape;50;p2"/>
              <p:cNvCxnSpPr/>
              <p:nvPr/>
            </p:nvCxnSpPr>
            <p:spPr>
              <a:xfrm>
                <a:off x="8685263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" name="Google Shape;51;p2"/>
              <p:cNvCxnSpPr/>
              <p:nvPr/>
            </p:nvCxnSpPr>
            <p:spPr>
              <a:xfrm>
                <a:off x="8974663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2" name="Google Shape;52;p2"/>
          <p:cNvSpPr/>
          <p:nvPr/>
        </p:nvSpPr>
        <p:spPr>
          <a:xfrm>
            <a:off x="1460958" y="552433"/>
            <a:ext cx="6232179" cy="4034534"/>
          </a:xfrm>
          <a:custGeom>
            <a:avLst/>
            <a:gdLst/>
            <a:ahLst/>
            <a:cxnLst/>
            <a:rect l="l" t="t" r="r" b="b"/>
            <a:pathLst>
              <a:path w="92250" h="59720" extrusionOk="0">
                <a:moveTo>
                  <a:pt x="1563" y="1"/>
                </a:moveTo>
                <a:cubicBezTo>
                  <a:pt x="697" y="1"/>
                  <a:pt x="1" y="707"/>
                  <a:pt x="1" y="1563"/>
                </a:cubicBezTo>
                <a:lnTo>
                  <a:pt x="1" y="58148"/>
                </a:lnTo>
                <a:cubicBezTo>
                  <a:pt x="1" y="59013"/>
                  <a:pt x="697" y="59719"/>
                  <a:pt x="1563" y="59719"/>
                </a:cubicBezTo>
                <a:lnTo>
                  <a:pt x="90678" y="59719"/>
                </a:lnTo>
                <a:cubicBezTo>
                  <a:pt x="91543" y="59719"/>
                  <a:pt x="92250" y="59013"/>
                  <a:pt x="92250" y="58148"/>
                </a:cubicBezTo>
                <a:lnTo>
                  <a:pt x="92250" y="1563"/>
                </a:lnTo>
                <a:cubicBezTo>
                  <a:pt x="92250" y="707"/>
                  <a:pt x="91543" y="1"/>
                  <a:pt x="90678" y="1"/>
                </a:cubicBez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"/>
          <p:cNvSpPr/>
          <p:nvPr/>
        </p:nvSpPr>
        <p:spPr>
          <a:xfrm>
            <a:off x="7694333" y="3417438"/>
            <a:ext cx="68" cy="1419"/>
          </a:xfrm>
          <a:custGeom>
            <a:avLst/>
            <a:gdLst/>
            <a:ahLst/>
            <a:cxnLst/>
            <a:rect l="l" t="t" r="r" b="b"/>
            <a:pathLst>
              <a:path w="1" h="21" extrusionOk="0">
                <a:moveTo>
                  <a:pt x="1" y="21"/>
                </a:moveTo>
                <a:lnTo>
                  <a:pt x="1" y="1"/>
                </a:lnTo>
                <a:cubicBezTo>
                  <a:pt x="1" y="11"/>
                  <a:pt x="1" y="11"/>
                  <a:pt x="1" y="11"/>
                </a:cubicBezTo>
                <a:cubicBezTo>
                  <a:pt x="1" y="21"/>
                  <a:pt x="1" y="21"/>
                  <a:pt x="1" y="2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2"/>
          <p:cNvSpPr/>
          <p:nvPr/>
        </p:nvSpPr>
        <p:spPr>
          <a:xfrm>
            <a:off x="7694333" y="3492021"/>
            <a:ext cx="743" cy="6148"/>
          </a:xfrm>
          <a:custGeom>
            <a:avLst/>
            <a:gdLst/>
            <a:ahLst/>
            <a:cxnLst/>
            <a:rect l="l" t="t" r="r" b="b"/>
            <a:pathLst>
              <a:path w="11" h="91" extrusionOk="0">
                <a:moveTo>
                  <a:pt x="11" y="1"/>
                </a:moveTo>
                <a:cubicBezTo>
                  <a:pt x="1" y="11"/>
                  <a:pt x="1" y="31"/>
                  <a:pt x="1" y="51"/>
                </a:cubicBezTo>
                <a:cubicBezTo>
                  <a:pt x="1" y="61"/>
                  <a:pt x="1" y="80"/>
                  <a:pt x="11" y="90"/>
                </a:cubicBezTo>
                <a:lnTo>
                  <a:pt x="1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"/>
          <p:cNvSpPr/>
          <p:nvPr/>
        </p:nvSpPr>
        <p:spPr>
          <a:xfrm>
            <a:off x="7694333" y="3568022"/>
            <a:ext cx="1419" cy="8107"/>
          </a:xfrm>
          <a:custGeom>
            <a:avLst/>
            <a:gdLst/>
            <a:ahLst/>
            <a:cxnLst/>
            <a:rect l="l" t="t" r="r" b="b"/>
            <a:pathLst>
              <a:path w="21" h="120" extrusionOk="0">
                <a:moveTo>
                  <a:pt x="20" y="0"/>
                </a:moveTo>
                <a:cubicBezTo>
                  <a:pt x="1" y="20"/>
                  <a:pt x="1" y="40"/>
                  <a:pt x="1" y="60"/>
                </a:cubicBezTo>
                <a:cubicBezTo>
                  <a:pt x="1" y="80"/>
                  <a:pt x="1" y="99"/>
                  <a:pt x="20" y="119"/>
                </a:cubicBezTo>
                <a:lnTo>
                  <a:pt x="2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2"/>
          <p:cNvSpPr/>
          <p:nvPr/>
        </p:nvSpPr>
        <p:spPr>
          <a:xfrm>
            <a:off x="7694333" y="3643955"/>
            <a:ext cx="2094" cy="10134"/>
          </a:xfrm>
          <a:custGeom>
            <a:avLst/>
            <a:gdLst/>
            <a:ahLst/>
            <a:cxnLst/>
            <a:rect l="l" t="t" r="r" b="b"/>
            <a:pathLst>
              <a:path w="31" h="150" extrusionOk="0">
                <a:moveTo>
                  <a:pt x="30" y="0"/>
                </a:moveTo>
                <a:cubicBezTo>
                  <a:pt x="11" y="20"/>
                  <a:pt x="1" y="50"/>
                  <a:pt x="1" y="70"/>
                </a:cubicBezTo>
                <a:cubicBezTo>
                  <a:pt x="1" y="100"/>
                  <a:pt x="11" y="129"/>
                  <a:pt x="30" y="149"/>
                </a:cubicBezTo>
                <a:lnTo>
                  <a:pt x="3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2"/>
          <p:cNvSpPr/>
          <p:nvPr/>
        </p:nvSpPr>
        <p:spPr>
          <a:xfrm>
            <a:off x="7694333" y="3720565"/>
            <a:ext cx="2770" cy="10809"/>
          </a:xfrm>
          <a:custGeom>
            <a:avLst/>
            <a:gdLst/>
            <a:ahLst/>
            <a:cxnLst/>
            <a:rect l="l" t="t" r="r" b="b"/>
            <a:pathLst>
              <a:path w="41" h="160" extrusionOk="0">
                <a:moveTo>
                  <a:pt x="40" y="0"/>
                </a:moveTo>
                <a:cubicBezTo>
                  <a:pt x="11" y="20"/>
                  <a:pt x="1" y="40"/>
                  <a:pt x="1" y="80"/>
                </a:cubicBezTo>
                <a:cubicBezTo>
                  <a:pt x="1" y="110"/>
                  <a:pt x="11" y="139"/>
                  <a:pt x="40" y="159"/>
                </a:cubicBezTo>
                <a:lnTo>
                  <a:pt x="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2"/>
          <p:cNvSpPr/>
          <p:nvPr/>
        </p:nvSpPr>
        <p:spPr>
          <a:xfrm>
            <a:off x="7694333" y="3796498"/>
            <a:ext cx="3445" cy="12160"/>
          </a:xfrm>
          <a:custGeom>
            <a:avLst/>
            <a:gdLst/>
            <a:ahLst/>
            <a:cxnLst/>
            <a:rect l="l" t="t" r="r" b="b"/>
            <a:pathLst>
              <a:path w="51" h="180" extrusionOk="0">
                <a:moveTo>
                  <a:pt x="40" y="0"/>
                </a:moveTo>
                <a:cubicBezTo>
                  <a:pt x="20" y="20"/>
                  <a:pt x="1" y="50"/>
                  <a:pt x="1" y="90"/>
                </a:cubicBezTo>
                <a:cubicBezTo>
                  <a:pt x="1" y="130"/>
                  <a:pt x="20" y="160"/>
                  <a:pt x="50" y="179"/>
                </a:cubicBezTo>
                <a:lnTo>
                  <a:pt x="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"/>
          <p:cNvSpPr/>
          <p:nvPr/>
        </p:nvSpPr>
        <p:spPr>
          <a:xfrm>
            <a:off x="7694333" y="3873107"/>
            <a:ext cx="4121" cy="12836"/>
          </a:xfrm>
          <a:custGeom>
            <a:avLst/>
            <a:gdLst/>
            <a:ahLst/>
            <a:cxnLst/>
            <a:rect l="l" t="t" r="r" b="b"/>
            <a:pathLst>
              <a:path w="61" h="190" extrusionOk="0">
                <a:moveTo>
                  <a:pt x="50" y="0"/>
                </a:moveTo>
                <a:cubicBezTo>
                  <a:pt x="20" y="20"/>
                  <a:pt x="1" y="50"/>
                  <a:pt x="1" y="90"/>
                </a:cubicBezTo>
                <a:cubicBezTo>
                  <a:pt x="1" y="140"/>
                  <a:pt x="20" y="170"/>
                  <a:pt x="60" y="189"/>
                </a:cubicBezTo>
                <a:lnTo>
                  <a:pt x="5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2"/>
          <p:cNvSpPr/>
          <p:nvPr/>
        </p:nvSpPr>
        <p:spPr>
          <a:xfrm>
            <a:off x="7694333" y="3949716"/>
            <a:ext cx="4797" cy="13511"/>
          </a:xfrm>
          <a:custGeom>
            <a:avLst/>
            <a:gdLst/>
            <a:ahLst/>
            <a:cxnLst/>
            <a:rect l="l" t="t" r="r" b="b"/>
            <a:pathLst>
              <a:path w="71" h="200" extrusionOk="0">
                <a:moveTo>
                  <a:pt x="60" y="1"/>
                </a:moveTo>
                <a:cubicBezTo>
                  <a:pt x="20" y="10"/>
                  <a:pt x="1" y="50"/>
                  <a:pt x="1" y="100"/>
                </a:cubicBezTo>
                <a:cubicBezTo>
                  <a:pt x="1" y="140"/>
                  <a:pt x="20" y="180"/>
                  <a:pt x="70" y="199"/>
                </a:cubicBezTo>
                <a:lnTo>
                  <a:pt x="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"/>
          <p:cNvSpPr/>
          <p:nvPr/>
        </p:nvSpPr>
        <p:spPr>
          <a:xfrm>
            <a:off x="7694333" y="4026325"/>
            <a:ext cx="5472" cy="13511"/>
          </a:xfrm>
          <a:custGeom>
            <a:avLst/>
            <a:gdLst/>
            <a:ahLst/>
            <a:cxnLst/>
            <a:rect l="l" t="t" r="r" b="b"/>
            <a:pathLst>
              <a:path w="81" h="200" extrusionOk="0">
                <a:moveTo>
                  <a:pt x="70" y="1"/>
                </a:moveTo>
                <a:cubicBezTo>
                  <a:pt x="30" y="11"/>
                  <a:pt x="1" y="50"/>
                  <a:pt x="1" y="100"/>
                </a:cubicBezTo>
                <a:cubicBezTo>
                  <a:pt x="1" y="150"/>
                  <a:pt x="30" y="190"/>
                  <a:pt x="80" y="200"/>
                </a:cubicBezTo>
                <a:lnTo>
                  <a:pt x="7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"/>
          <p:cNvSpPr/>
          <p:nvPr/>
        </p:nvSpPr>
        <p:spPr>
          <a:xfrm>
            <a:off x="7694333" y="4102935"/>
            <a:ext cx="6148" cy="14187"/>
          </a:xfrm>
          <a:custGeom>
            <a:avLst/>
            <a:gdLst/>
            <a:ahLst/>
            <a:cxnLst/>
            <a:rect l="l" t="t" r="r" b="b"/>
            <a:pathLst>
              <a:path w="91" h="210" extrusionOk="0">
                <a:moveTo>
                  <a:pt x="80" y="1"/>
                </a:moveTo>
                <a:cubicBezTo>
                  <a:pt x="30" y="11"/>
                  <a:pt x="1" y="50"/>
                  <a:pt x="1" y="110"/>
                </a:cubicBezTo>
                <a:cubicBezTo>
                  <a:pt x="1" y="160"/>
                  <a:pt x="30" y="200"/>
                  <a:pt x="90" y="210"/>
                </a:cubicBezTo>
                <a:lnTo>
                  <a:pt x="8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7694333" y="4179544"/>
            <a:ext cx="6823" cy="14863"/>
          </a:xfrm>
          <a:custGeom>
            <a:avLst/>
            <a:gdLst/>
            <a:ahLst/>
            <a:cxnLst/>
            <a:rect l="l" t="t" r="r" b="b"/>
            <a:pathLst>
              <a:path w="101" h="220" extrusionOk="0">
                <a:moveTo>
                  <a:pt x="90" y="1"/>
                </a:moveTo>
                <a:cubicBezTo>
                  <a:pt x="40" y="11"/>
                  <a:pt x="1" y="51"/>
                  <a:pt x="1" y="110"/>
                </a:cubicBezTo>
                <a:cubicBezTo>
                  <a:pt x="1" y="170"/>
                  <a:pt x="40" y="210"/>
                  <a:pt x="100" y="220"/>
                </a:cubicBezTo>
                <a:lnTo>
                  <a:pt x="9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"/>
          <p:cNvSpPr/>
          <p:nvPr/>
        </p:nvSpPr>
        <p:spPr>
          <a:xfrm>
            <a:off x="7694333" y="4256153"/>
            <a:ext cx="6823" cy="14863"/>
          </a:xfrm>
          <a:custGeom>
            <a:avLst/>
            <a:gdLst/>
            <a:ahLst/>
            <a:cxnLst/>
            <a:rect l="l" t="t" r="r" b="b"/>
            <a:pathLst>
              <a:path w="101" h="220" extrusionOk="0">
                <a:moveTo>
                  <a:pt x="100" y="1"/>
                </a:moveTo>
                <a:cubicBezTo>
                  <a:pt x="40" y="1"/>
                  <a:pt x="1" y="51"/>
                  <a:pt x="1" y="110"/>
                </a:cubicBezTo>
                <a:cubicBezTo>
                  <a:pt x="1" y="170"/>
                  <a:pt x="40" y="220"/>
                  <a:pt x="100" y="220"/>
                </a:cubicBezTo>
                <a:lnTo>
                  <a:pt x="10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"/>
          <p:cNvSpPr/>
          <p:nvPr/>
        </p:nvSpPr>
        <p:spPr>
          <a:xfrm>
            <a:off x="7694333" y="4333437"/>
            <a:ext cx="7431" cy="14863"/>
          </a:xfrm>
          <a:custGeom>
            <a:avLst/>
            <a:gdLst/>
            <a:ahLst/>
            <a:cxnLst/>
            <a:rect l="l" t="t" r="r" b="b"/>
            <a:pathLst>
              <a:path w="110" h="220" extrusionOk="0">
                <a:moveTo>
                  <a:pt x="100" y="1"/>
                </a:moveTo>
                <a:cubicBezTo>
                  <a:pt x="40" y="1"/>
                  <a:pt x="1" y="51"/>
                  <a:pt x="1" y="110"/>
                </a:cubicBezTo>
                <a:cubicBezTo>
                  <a:pt x="1" y="170"/>
                  <a:pt x="40" y="220"/>
                  <a:pt x="100" y="220"/>
                </a:cubicBezTo>
                <a:cubicBezTo>
                  <a:pt x="110" y="220"/>
                  <a:pt x="110" y="210"/>
                  <a:pt x="110" y="210"/>
                </a:cubicBezTo>
                <a:lnTo>
                  <a:pt x="11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"/>
          <p:cNvSpPr/>
          <p:nvPr/>
        </p:nvSpPr>
        <p:spPr>
          <a:xfrm>
            <a:off x="7694333" y="4410047"/>
            <a:ext cx="8107" cy="14863"/>
          </a:xfrm>
          <a:custGeom>
            <a:avLst/>
            <a:gdLst/>
            <a:ahLst/>
            <a:cxnLst/>
            <a:rect l="l" t="t" r="r" b="b"/>
            <a:pathLst>
              <a:path w="120" h="220" extrusionOk="0">
                <a:moveTo>
                  <a:pt x="100" y="1"/>
                </a:moveTo>
                <a:cubicBezTo>
                  <a:pt x="40" y="1"/>
                  <a:pt x="1" y="51"/>
                  <a:pt x="1" y="110"/>
                </a:cubicBezTo>
                <a:cubicBezTo>
                  <a:pt x="1" y="170"/>
                  <a:pt x="40" y="220"/>
                  <a:pt x="100" y="220"/>
                </a:cubicBezTo>
                <a:cubicBezTo>
                  <a:pt x="110" y="220"/>
                  <a:pt x="120" y="220"/>
                  <a:pt x="120" y="210"/>
                </a:cubicBezTo>
                <a:lnTo>
                  <a:pt x="12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"/>
          <p:cNvSpPr/>
          <p:nvPr/>
        </p:nvSpPr>
        <p:spPr>
          <a:xfrm>
            <a:off x="7694333" y="4486723"/>
            <a:ext cx="8782" cy="14795"/>
          </a:xfrm>
          <a:custGeom>
            <a:avLst/>
            <a:gdLst/>
            <a:ahLst/>
            <a:cxnLst/>
            <a:rect l="l" t="t" r="r" b="b"/>
            <a:pathLst>
              <a:path w="130" h="219" extrusionOk="0">
                <a:moveTo>
                  <a:pt x="100" y="0"/>
                </a:moveTo>
                <a:cubicBezTo>
                  <a:pt x="40" y="0"/>
                  <a:pt x="1" y="50"/>
                  <a:pt x="1" y="109"/>
                </a:cubicBezTo>
                <a:cubicBezTo>
                  <a:pt x="1" y="169"/>
                  <a:pt x="40" y="219"/>
                  <a:pt x="100" y="219"/>
                </a:cubicBezTo>
                <a:lnTo>
                  <a:pt x="130" y="219"/>
                </a:lnTo>
                <a:lnTo>
                  <a:pt x="130" y="10"/>
                </a:lnTo>
                <a:cubicBezTo>
                  <a:pt x="120" y="10"/>
                  <a:pt x="110" y="0"/>
                  <a:pt x="1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2"/>
          <p:cNvSpPr/>
          <p:nvPr/>
        </p:nvSpPr>
        <p:spPr>
          <a:xfrm>
            <a:off x="1440151" y="552433"/>
            <a:ext cx="6263729" cy="575387"/>
          </a:xfrm>
          <a:custGeom>
            <a:avLst/>
            <a:gdLst/>
            <a:ahLst/>
            <a:cxnLst/>
            <a:rect l="l" t="t" r="r" b="b"/>
            <a:pathLst>
              <a:path w="92717" h="8517" extrusionOk="0">
                <a:moveTo>
                  <a:pt x="1274" y="1"/>
                </a:moveTo>
                <a:cubicBezTo>
                  <a:pt x="567" y="1"/>
                  <a:pt x="0" y="568"/>
                  <a:pt x="0" y="1274"/>
                </a:cubicBezTo>
                <a:lnTo>
                  <a:pt x="0" y="7770"/>
                </a:lnTo>
                <a:cubicBezTo>
                  <a:pt x="0" y="8178"/>
                  <a:pt x="329" y="8516"/>
                  <a:pt x="746" y="8516"/>
                </a:cubicBezTo>
                <a:lnTo>
                  <a:pt x="91981" y="8516"/>
                </a:lnTo>
                <a:cubicBezTo>
                  <a:pt x="92389" y="8516"/>
                  <a:pt x="92717" y="8178"/>
                  <a:pt x="92717" y="7770"/>
                </a:cubicBezTo>
                <a:lnTo>
                  <a:pt x="92717" y="1274"/>
                </a:lnTo>
                <a:cubicBezTo>
                  <a:pt x="92717" y="568"/>
                  <a:pt x="92150" y="1"/>
                  <a:pt x="91453" y="1"/>
                </a:cubicBez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2"/>
          <p:cNvSpPr/>
          <p:nvPr/>
        </p:nvSpPr>
        <p:spPr>
          <a:xfrm>
            <a:off x="6851816" y="776113"/>
            <a:ext cx="144900" cy="1449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7080616" y="776113"/>
            <a:ext cx="144900" cy="1449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7309416" y="776113"/>
            <a:ext cx="144900" cy="1449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" name="Google Shape;72;p2"/>
          <p:cNvPicPr preferRelativeResize="0"/>
          <p:nvPr/>
        </p:nvPicPr>
        <p:blipFill rotWithShape="1">
          <a:blip r:embed="rId2">
            <a:alphaModFix/>
          </a:blip>
          <a:srcRect l="15881" t="21982" r="15956" b="10399"/>
          <a:stretch/>
        </p:blipFill>
        <p:spPr>
          <a:xfrm>
            <a:off x="1452500" y="1130750"/>
            <a:ext cx="6232877" cy="347785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2"/>
          <p:cNvSpPr/>
          <p:nvPr/>
        </p:nvSpPr>
        <p:spPr>
          <a:xfrm rot="-676558">
            <a:off x="341091" y="1209903"/>
            <a:ext cx="737548" cy="1228818"/>
          </a:xfrm>
          <a:custGeom>
            <a:avLst/>
            <a:gdLst/>
            <a:ahLst/>
            <a:cxnLst/>
            <a:rect l="l" t="t" r="r" b="b"/>
            <a:pathLst>
              <a:path w="10874" h="18117" fill="none" extrusionOk="0">
                <a:moveTo>
                  <a:pt x="10784" y="4587"/>
                </a:moveTo>
                <a:cubicBezTo>
                  <a:pt x="10873" y="4030"/>
                  <a:pt x="10575" y="3492"/>
                  <a:pt x="10287" y="3005"/>
                </a:cubicBezTo>
                <a:cubicBezTo>
                  <a:pt x="9511" y="1702"/>
                  <a:pt x="8516" y="249"/>
                  <a:pt x="7004" y="110"/>
                </a:cubicBezTo>
                <a:cubicBezTo>
                  <a:pt x="5899" y="1"/>
                  <a:pt x="4815" y="707"/>
                  <a:pt x="4298" y="1682"/>
                </a:cubicBezTo>
                <a:cubicBezTo>
                  <a:pt x="3770" y="2657"/>
                  <a:pt x="3761" y="3851"/>
                  <a:pt x="4079" y="4915"/>
                </a:cubicBezTo>
                <a:cubicBezTo>
                  <a:pt x="4318" y="5721"/>
                  <a:pt x="4775" y="6507"/>
                  <a:pt x="5521" y="6885"/>
                </a:cubicBezTo>
                <a:cubicBezTo>
                  <a:pt x="6267" y="7263"/>
                  <a:pt x="7332" y="7064"/>
                  <a:pt x="7710" y="6318"/>
                </a:cubicBezTo>
                <a:cubicBezTo>
                  <a:pt x="8058" y="5631"/>
                  <a:pt x="7690" y="4726"/>
                  <a:pt x="7014" y="4358"/>
                </a:cubicBezTo>
                <a:cubicBezTo>
                  <a:pt x="6337" y="3980"/>
                  <a:pt x="5472" y="4099"/>
                  <a:pt x="4825" y="4497"/>
                </a:cubicBezTo>
                <a:cubicBezTo>
                  <a:pt x="4467" y="4726"/>
                  <a:pt x="4149" y="5024"/>
                  <a:pt x="3959" y="5402"/>
                </a:cubicBezTo>
                <a:cubicBezTo>
                  <a:pt x="3412" y="6437"/>
                  <a:pt x="3850" y="7691"/>
                  <a:pt x="4089" y="8835"/>
                </a:cubicBezTo>
                <a:cubicBezTo>
                  <a:pt x="4357" y="10118"/>
                  <a:pt x="4377" y="11461"/>
                  <a:pt x="4129" y="12744"/>
                </a:cubicBezTo>
                <a:cubicBezTo>
                  <a:pt x="4029" y="13291"/>
                  <a:pt x="3860" y="13858"/>
                  <a:pt x="3442" y="14226"/>
                </a:cubicBezTo>
                <a:cubicBezTo>
                  <a:pt x="3184" y="14445"/>
                  <a:pt x="2845" y="14575"/>
                  <a:pt x="2507" y="14644"/>
                </a:cubicBezTo>
                <a:cubicBezTo>
                  <a:pt x="1443" y="14833"/>
                  <a:pt x="159" y="14187"/>
                  <a:pt x="80" y="13122"/>
                </a:cubicBezTo>
                <a:cubicBezTo>
                  <a:pt x="0" y="12038"/>
                  <a:pt x="1234" y="11202"/>
                  <a:pt x="2298" y="11371"/>
                </a:cubicBezTo>
                <a:cubicBezTo>
                  <a:pt x="3373" y="11530"/>
                  <a:pt x="4208" y="12386"/>
                  <a:pt x="4755" y="13321"/>
                </a:cubicBezTo>
                <a:cubicBezTo>
                  <a:pt x="5302" y="14256"/>
                  <a:pt x="5641" y="15311"/>
                  <a:pt x="6198" y="16236"/>
                </a:cubicBezTo>
                <a:cubicBezTo>
                  <a:pt x="6755" y="17161"/>
                  <a:pt x="7630" y="17997"/>
                  <a:pt x="8705" y="18116"/>
                </a:cubicBez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miter lim="994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"/>
          <p:cNvSpPr txBox="1">
            <a:spLocks noGrp="1"/>
          </p:cNvSpPr>
          <p:nvPr>
            <p:ph type="ctrTitle"/>
          </p:nvPr>
        </p:nvSpPr>
        <p:spPr>
          <a:xfrm>
            <a:off x="2635500" y="863181"/>
            <a:ext cx="3873000" cy="6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8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5" name="Google Shape;75;p2"/>
          <p:cNvSpPr txBox="1">
            <a:spLocks noGrp="1"/>
          </p:cNvSpPr>
          <p:nvPr>
            <p:ph type="subTitle" idx="1"/>
          </p:nvPr>
        </p:nvSpPr>
        <p:spPr>
          <a:xfrm>
            <a:off x="3158850" y="4009100"/>
            <a:ext cx="2826300" cy="6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7" name="Google Shape;1397;p25"/>
          <p:cNvGrpSpPr/>
          <p:nvPr/>
        </p:nvGrpSpPr>
        <p:grpSpPr>
          <a:xfrm>
            <a:off x="0" y="-9279"/>
            <a:ext cx="9144000" cy="5143640"/>
            <a:chOff x="0" y="-9279"/>
            <a:chExt cx="9144000" cy="5143640"/>
          </a:xfrm>
        </p:grpSpPr>
        <p:cxnSp>
          <p:nvCxnSpPr>
            <p:cNvPr id="1398" name="Google Shape;1398;p25"/>
            <p:cNvCxnSpPr/>
            <p:nvPr/>
          </p:nvCxnSpPr>
          <p:spPr>
            <a:xfrm>
              <a:off x="0" y="1379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9" name="Google Shape;1399;p25"/>
            <p:cNvCxnSpPr/>
            <p:nvPr/>
          </p:nvCxnSpPr>
          <p:spPr>
            <a:xfrm>
              <a:off x="0" y="48722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5"/>
            <p:cNvCxnSpPr/>
            <p:nvPr/>
          </p:nvCxnSpPr>
          <p:spPr>
            <a:xfrm>
              <a:off x="0" y="8365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1" name="Google Shape;1401;p25"/>
            <p:cNvCxnSpPr/>
            <p:nvPr/>
          </p:nvCxnSpPr>
          <p:spPr>
            <a:xfrm>
              <a:off x="0" y="118587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2" name="Google Shape;1402;p25"/>
            <p:cNvCxnSpPr/>
            <p:nvPr/>
          </p:nvCxnSpPr>
          <p:spPr>
            <a:xfrm>
              <a:off x="0" y="15352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3" name="Google Shape;1403;p25"/>
            <p:cNvCxnSpPr/>
            <p:nvPr/>
          </p:nvCxnSpPr>
          <p:spPr>
            <a:xfrm>
              <a:off x="0" y="188452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4" name="Google Shape;1404;p25"/>
            <p:cNvCxnSpPr/>
            <p:nvPr/>
          </p:nvCxnSpPr>
          <p:spPr>
            <a:xfrm>
              <a:off x="0" y="22338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5" name="Google Shape;1405;p25"/>
            <p:cNvCxnSpPr/>
            <p:nvPr/>
          </p:nvCxnSpPr>
          <p:spPr>
            <a:xfrm>
              <a:off x="0" y="258317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6" name="Google Shape;1406;p25"/>
            <p:cNvCxnSpPr/>
            <p:nvPr/>
          </p:nvCxnSpPr>
          <p:spPr>
            <a:xfrm>
              <a:off x="0" y="29325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7" name="Google Shape;1407;p25"/>
            <p:cNvCxnSpPr/>
            <p:nvPr/>
          </p:nvCxnSpPr>
          <p:spPr>
            <a:xfrm>
              <a:off x="0" y="328182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8" name="Google Shape;1408;p25"/>
            <p:cNvCxnSpPr/>
            <p:nvPr/>
          </p:nvCxnSpPr>
          <p:spPr>
            <a:xfrm>
              <a:off x="0" y="36311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9" name="Google Shape;1409;p25"/>
            <p:cNvCxnSpPr/>
            <p:nvPr/>
          </p:nvCxnSpPr>
          <p:spPr>
            <a:xfrm>
              <a:off x="0" y="398047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0" name="Google Shape;1410;p25"/>
            <p:cNvCxnSpPr/>
            <p:nvPr/>
          </p:nvCxnSpPr>
          <p:spPr>
            <a:xfrm>
              <a:off x="0" y="43298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1" name="Google Shape;1411;p25"/>
            <p:cNvCxnSpPr/>
            <p:nvPr/>
          </p:nvCxnSpPr>
          <p:spPr>
            <a:xfrm>
              <a:off x="0" y="467912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2" name="Google Shape;1412;p25"/>
            <p:cNvCxnSpPr/>
            <p:nvPr/>
          </p:nvCxnSpPr>
          <p:spPr>
            <a:xfrm>
              <a:off x="0" y="50284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13" name="Google Shape;1413;p25"/>
            <p:cNvGrpSpPr/>
            <p:nvPr/>
          </p:nvGrpSpPr>
          <p:grpSpPr>
            <a:xfrm>
              <a:off x="254375" y="-9279"/>
              <a:ext cx="8644100" cy="5143640"/>
              <a:chOff x="330563" y="-180875"/>
              <a:chExt cx="8644100" cy="5349600"/>
            </a:xfrm>
          </p:grpSpPr>
          <p:cxnSp>
            <p:nvCxnSpPr>
              <p:cNvPr id="1414" name="Google Shape;1414;p25"/>
              <p:cNvCxnSpPr/>
              <p:nvPr/>
            </p:nvCxnSpPr>
            <p:spPr>
              <a:xfrm>
                <a:off x="330563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15" name="Google Shape;1415;p25"/>
              <p:cNvCxnSpPr/>
              <p:nvPr/>
            </p:nvCxnSpPr>
            <p:spPr>
              <a:xfrm>
                <a:off x="678675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16" name="Google Shape;1416;p25"/>
              <p:cNvCxnSpPr/>
              <p:nvPr/>
            </p:nvCxnSpPr>
            <p:spPr>
              <a:xfrm>
                <a:off x="1026788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17" name="Google Shape;1417;p25"/>
              <p:cNvCxnSpPr/>
              <p:nvPr/>
            </p:nvCxnSpPr>
            <p:spPr>
              <a:xfrm>
                <a:off x="1374900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18" name="Google Shape;1418;p25"/>
              <p:cNvCxnSpPr/>
              <p:nvPr/>
            </p:nvCxnSpPr>
            <p:spPr>
              <a:xfrm>
                <a:off x="1723013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19" name="Google Shape;1419;p25"/>
              <p:cNvCxnSpPr/>
              <p:nvPr/>
            </p:nvCxnSpPr>
            <p:spPr>
              <a:xfrm>
                <a:off x="2071125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0" name="Google Shape;1420;p25"/>
              <p:cNvCxnSpPr/>
              <p:nvPr/>
            </p:nvCxnSpPr>
            <p:spPr>
              <a:xfrm>
                <a:off x="2419238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1" name="Google Shape;1421;p25"/>
              <p:cNvCxnSpPr/>
              <p:nvPr/>
            </p:nvCxnSpPr>
            <p:spPr>
              <a:xfrm>
                <a:off x="2767350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2" name="Google Shape;1422;p25"/>
              <p:cNvCxnSpPr/>
              <p:nvPr/>
            </p:nvCxnSpPr>
            <p:spPr>
              <a:xfrm>
                <a:off x="3115463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3" name="Google Shape;1423;p25"/>
              <p:cNvCxnSpPr/>
              <p:nvPr/>
            </p:nvCxnSpPr>
            <p:spPr>
              <a:xfrm>
                <a:off x="3463575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4" name="Google Shape;1424;p25"/>
              <p:cNvCxnSpPr/>
              <p:nvPr/>
            </p:nvCxnSpPr>
            <p:spPr>
              <a:xfrm>
                <a:off x="3811688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5" name="Google Shape;1425;p25"/>
              <p:cNvCxnSpPr/>
              <p:nvPr/>
            </p:nvCxnSpPr>
            <p:spPr>
              <a:xfrm>
                <a:off x="4159800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6" name="Google Shape;1426;p25"/>
              <p:cNvCxnSpPr/>
              <p:nvPr/>
            </p:nvCxnSpPr>
            <p:spPr>
              <a:xfrm>
                <a:off x="4507913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7" name="Google Shape;1427;p25"/>
              <p:cNvCxnSpPr/>
              <p:nvPr/>
            </p:nvCxnSpPr>
            <p:spPr>
              <a:xfrm>
                <a:off x="4856025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8" name="Google Shape;1428;p25"/>
              <p:cNvCxnSpPr/>
              <p:nvPr/>
            </p:nvCxnSpPr>
            <p:spPr>
              <a:xfrm>
                <a:off x="5204138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9" name="Google Shape;1429;p25"/>
              <p:cNvCxnSpPr/>
              <p:nvPr/>
            </p:nvCxnSpPr>
            <p:spPr>
              <a:xfrm>
                <a:off x="5552250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0" name="Google Shape;1430;p25"/>
              <p:cNvCxnSpPr/>
              <p:nvPr/>
            </p:nvCxnSpPr>
            <p:spPr>
              <a:xfrm>
                <a:off x="5900363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1" name="Google Shape;1431;p25"/>
              <p:cNvCxnSpPr/>
              <p:nvPr/>
            </p:nvCxnSpPr>
            <p:spPr>
              <a:xfrm>
                <a:off x="6248475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2" name="Google Shape;1432;p25"/>
              <p:cNvCxnSpPr/>
              <p:nvPr/>
            </p:nvCxnSpPr>
            <p:spPr>
              <a:xfrm>
                <a:off x="6596588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3" name="Google Shape;1433;p25"/>
              <p:cNvCxnSpPr/>
              <p:nvPr/>
            </p:nvCxnSpPr>
            <p:spPr>
              <a:xfrm>
                <a:off x="6944700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4" name="Google Shape;1434;p25"/>
              <p:cNvCxnSpPr/>
              <p:nvPr/>
            </p:nvCxnSpPr>
            <p:spPr>
              <a:xfrm>
                <a:off x="7292813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5" name="Google Shape;1435;p25"/>
              <p:cNvCxnSpPr/>
              <p:nvPr/>
            </p:nvCxnSpPr>
            <p:spPr>
              <a:xfrm>
                <a:off x="7640925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6" name="Google Shape;1436;p25"/>
              <p:cNvCxnSpPr/>
              <p:nvPr/>
            </p:nvCxnSpPr>
            <p:spPr>
              <a:xfrm>
                <a:off x="7989038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7" name="Google Shape;1437;p25"/>
              <p:cNvCxnSpPr/>
              <p:nvPr/>
            </p:nvCxnSpPr>
            <p:spPr>
              <a:xfrm>
                <a:off x="8337150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8" name="Google Shape;1438;p25"/>
              <p:cNvCxnSpPr/>
              <p:nvPr/>
            </p:nvCxnSpPr>
            <p:spPr>
              <a:xfrm>
                <a:off x="8685263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9" name="Google Shape;1439;p25"/>
              <p:cNvCxnSpPr/>
              <p:nvPr/>
            </p:nvCxnSpPr>
            <p:spPr>
              <a:xfrm>
                <a:off x="8974663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440" name="Google Shape;1440;p25"/>
          <p:cNvSpPr/>
          <p:nvPr/>
        </p:nvSpPr>
        <p:spPr>
          <a:xfrm rot="1548771">
            <a:off x="8094475" y="2494337"/>
            <a:ext cx="696832" cy="1061534"/>
          </a:xfrm>
          <a:custGeom>
            <a:avLst/>
            <a:gdLst/>
            <a:ahLst/>
            <a:cxnLst/>
            <a:rect l="l" t="t" r="r" b="b"/>
            <a:pathLst>
              <a:path w="8686" h="13232" fill="none" extrusionOk="0">
                <a:moveTo>
                  <a:pt x="6407" y="13231"/>
                </a:moveTo>
                <a:cubicBezTo>
                  <a:pt x="5462" y="12356"/>
                  <a:pt x="4756" y="11172"/>
                  <a:pt x="4646" y="9889"/>
                </a:cubicBezTo>
                <a:cubicBezTo>
                  <a:pt x="4547" y="8606"/>
                  <a:pt x="5124" y="7233"/>
                  <a:pt x="6238" y="6596"/>
                </a:cubicBezTo>
                <a:cubicBezTo>
                  <a:pt x="6835" y="6248"/>
                  <a:pt x="7641" y="6148"/>
                  <a:pt x="8168" y="6596"/>
                </a:cubicBezTo>
                <a:cubicBezTo>
                  <a:pt x="8685" y="7034"/>
                  <a:pt x="8546" y="8098"/>
                  <a:pt x="7870" y="8198"/>
                </a:cubicBezTo>
                <a:cubicBezTo>
                  <a:pt x="7651" y="8228"/>
                  <a:pt x="7422" y="8158"/>
                  <a:pt x="7213" y="8088"/>
                </a:cubicBezTo>
                <a:cubicBezTo>
                  <a:pt x="6656" y="7909"/>
                  <a:pt x="6079" y="7710"/>
                  <a:pt x="5681" y="7272"/>
                </a:cubicBezTo>
                <a:cubicBezTo>
                  <a:pt x="5203" y="6745"/>
                  <a:pt x="5094" y="5969"/>
                  <a:pt x="5134" y="5263"/>
                </a:cubicBezTo>
                <a:cubicBezTo>
                  <a:pt x="5164" y="4547"/>
                  <a:pt x="5303" y="3830"/>
                  <a:pt x="5213" y="3114"/>
                </a:cubicBezTo>
                <a:cubicBezTo>
                  <a:pt x="5074" y="1980"/>
                  <a:pt x="4308" y="936"/>
                  <a:pt x="3264" y="468"/>
                </a:cubicBezTo>
                <a:cubicBezTo>
                  <a:pt x="2219" y="0"/>
                  <a:pt x="936" y="120"/>
                  <a:pt x="1" y="776"/>
                </a:cubicBez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miter lim="994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25"/>
          <p:cNvSpPr/>
          <p:nvPr/>
        </p:nvSpPr>
        <p:spPr>
          <a:xfrm rot="-1562623">
            <a:off x="157252" y="1177213"/>
            <a:ext cx="737553" cy="1228826"/>
          </a:xfrm>
          <a:custGeom>
            <a:avLst/>
            <a:gdLst/>
            <a:ahLst/>
            <a:cxnLst/>
            <a:rect l="l" t="t" r="r" b="b"/>
            <a:pathLst>
              <a:path w="10874" h="18117" fill="none" extrusionOk="0">
                <a:moveTo>
                  <a:pt x="10784" y="4587"/>
                </a:moveTo>
                <a:cubicBezTo>
                  <a:pt x="10873" y="4030"/>
                  <a:pt x="10575" y="3492"/>
                  <a:pt x="10287" y="3005"/>
                </a:cubicBezTo>
                <a:cubicBezTo>
                  <a:pt x="9511" y="1702"/>
                  <a:pt x="8516" y="249"/>
                  <a:pt x="7004" y="110"/>
                </a:cubicBezTo>
                <a:cubicBezTo>
                  <a:pt x="5899" y="1"/>
                  <a:pt x="4815" y="707"/>
                  <a:pt x="4298" y="1682"/>
                </a:cubicBezTo>
                <a:cubicBezTo>
                  <a:pt x="3770" y="2657"/>
                  <a:pt x="3761" y="3851"/>
                  <a:pt x="4079" y="4915"/>
                </a:cubicBezTo>
                <a:cubicBezTo>
                  <a:pt x="4318" y="5721"/>
                  <a:pt x="4775" y="6507"/>
                  <a:pt x="5521" y="6885"/>
                </a:cubicBezTo>
                <a:cubicBezTo>
                  <a:pt x="6267" y="7263"/>
                  <a:pt x="7332" y="7064"/>
                  <a:pt x="7710" y="6318"/>
                </a:cubicBezTo>
                <a:cubicBezTo>
                  <a:pt x="8058" y="5631"/>
                  <a:pt x="7690" y="4726"/>
                  <a:pt x="7014" y="4358"/>
                </a:cubicBezTo>
                <a:cubicBezTo>
                  <a:pt x="6337" y="3980"/>
                  <a:pt x="5472" y="4099"/>
                  <a:pt x="4825" y="4497"/>
                </a:cubicBezTo>
                <a:cubicBezTo>
                  <a:pt x="4467" y="4726"/>
                  <a:pt x="4149" y="5024"/>
                  <a:pt x="3959" y="5402"/>
                </a:cubicBezTo>
                <a:cubicBezTo>
                  <a:pt x="3412" y="6437"/>
                  <a:pt x="3850" y="7691"/>
                  <a:pt x="4089" y="8835"/>
                </a:cubicBezTo>
                <a:cubicBezTo>
                  <a:pt x="4357" y="10118"/>
                  <a:pt x="4377" y="11461"/>
                  <a:pt x="4129" y="12744"/>
                </a:cubicBezTo>
                <a:cubicBezTo>
                  <a:pt x="4029" y="13291"/>
                  <a:pt x="3860" y="13858"/>
                  <a:pt x="3442" y="14226"/>
                </a:cubicBezTo>
                <a:cubicBezTo>
                  <a:pt x="3184" y="14445"/>
                  <a:pt x="2845" y="14575"/>
                  <a:pt x="2507" y="14644"/>
                </a:cubicBezTo>
                <a:cubicBezTo>
                  <a:pt x="1443" y="14833"/>
                  <a:pt x="159" y="14187"/>
                  <a:pt x="80" y="13122"/>
                </a:cubicBezTo>
                <a:cubicBezTo>
                  <a:pt x="0" y="12038"/>
                  <a:pt x="1234" y="11202"/>
                  <a:pt x="2298" y="11371"/>
                </a:cubicBezTo>
                <a:cubicBezTo>
                  <a:pt x="3373" y="11530"/>
                  <a:pt x="4208" y="12386"/>
                  <a:pt x="4755" y="13321"/>
                </a:cubicBezTo>
                <a:cubicBezTo>
                  <a:pt x="5302" y="14256"/>
                  <a:pt x="5641" y="15311"/>
                  <a:pt x="6198" y="16236"/>
                </a:cubicBezTo>
                <a:cubicBezTo>
                  <a:pt x="6755" y="17161"/>
                  <a:pt x="7630" y="17997"/>
                  <a:pt x="8705" y="18116"/>
                </a:cubicBezTo>
              </a:path>
            </a:pathLst>
          </a:custGeom>
          <a:noFill/>
          <a:ln w="28575" cap="rnd" cmpd="sng">
            <a:solidFill>
              <a:schemeClr val="dk1"/>
            </a:solidFill>
            <a:prstDash val="solid"/>
            <a:miter lim="994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2" name="Google Shape;1442;p25"/>
          <p:cNvSpPr/>
          <p:nvPr/>
        </p:nvSpPr>
        <p:spPr>
          <a:xfrm>
            <a:off x="717706" y="552423"/>
            <a:ext cx="7702644" cy="4034534"/>
          </a:xfrm>
          <a:custGeom>
            <a:avLst/>
            <a:gdLst/>
            <a:ahLst/>
            <a:cxnLst/>
            <a:rect l="l" t="t" r="r" b="b"/>
            <a:pathLst>
              <a:path w="92250" h="59720" extrusionOk="0">
                <a:moveTo>
                  <a:pt x="1563" y="1"/>
                </a:moveTo>
                <a:cubicBezTo>
                  <a:pt x="697" y="1"/>
                  <a:pt x="1" y="707"/>
                  <a:pt x="1" y="1563"/>
                </a:cubicBezTo>
                <a:lnTo>
                  <a:pt x="1" y="58148"/>
                </a:lnTo>
                <a:cubicBezTo>
                  <a:pt x="1" y="59013"/>
                  <a:pt x="697" y="59719"/>
                  <a:pt x="1563" y="59719"/>
                </a:cubicBezTo>
                <a:lnTo>
                  <a:pt x="90678" y="59719"/>
                </a:lnTo>
                <a:cubicBezTo>
                  <a:pt x="91543" y="59719"/>
                  <a:pt x="92250" y="59013"/>
                  <a:pt x="92250" y="58148"/>
                </a:cubicBezTo>
                <a:lnTo>
                  <a:pt x="92250" y="1563"/>
                </a:lnTo>
                <a:cubicBezTo>
                  <a:pt x="92250" y="707"/>
                  <a:pt x="91543" y="1"/>
                  <a:pt x="90678" y="1"/>
                </a:cubicBez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3" name="Google Shape;1443;p25"/>
          <p:cNvSpPr/>
          <p:nvPr/>
        </p:nvSpPr>
        <p:spPr>
          <a:xfrm>
            <a:off x="691988" y="552423"/>
            <a:ext cx="7741638" cy="575387"/>
          </a:xfrm>
          <a:custGeom>
            <a:avLst/>
            <a:gdLst/>
            <a:ahLst/>
            <a:cxnLst/>
            <a:rect l="l" t="t" r="r" b="b"/>
            <a:pathLst>
              <a:path w="92717" h="8517" extrusionOk="0">
                <a:moveTo>
                  <a:pt x="1274" y="1"/>
                </a:moveTo>
                <a:cubicBezTo>
                  <a:pt x="567" y="1"/>
                  <a:pt x="0" y="568"/>
                  <a:pt x="0" y="1274"/>
                </a:cubicBezTo>
                <a:lnTo>
                  <a:pt x="0" y="7770"/>
                </a:lnTo>
                <a:cubicBezTo>
                  <a:pt x="0" y="8178"/>
                  <a:pt x="329" y="8516"/>
                  <a:pt x="746" y="8516"/>
                </a:cubicBezTo>
                <a:lnTo>
                  <a:pt x="91981" y="8516"/>
                </a:lnTo>
                <a:cubicBezTo>
                  <a:pt x="92389" y="8516"/>
                  <a:pt x="92717" y="8178"/>
                  <a:pt x="92717" y="7770"/>
                </a:cubicBezTo>
                <a:lnTo>
                  <a:pt x="92717" y="1274"/>
                </a:lnTo>
                <a:cubicBezTo>
                  <a:pt x="92717" y="568"/>
                  <a:pt x="92150" y="1"/>
                  <a:pt x="91453" y="1"/>
                </a:cubicBez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4" name="Google Shape;1444;p25"/>
          <p:cNvSpPr/>
          <p:nvPr/>
        </p:nvSpPr>
        <p:spPr>
          <a:xfrm>
            <a:off x="7581826" y="776113"/>
            <a:ext cx="144900" cy="1449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25"/>
          <p:cNvSpPr/>
          <p:nvPr/>
        </p:nvSpPr>
        <p:spPr>
          <a:xfrm>
            <a:off x="7810626" y="776113"/>
            <a:ext cx="144900" cy="1449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25"/>
          <p:cNvSpPr/>
          <p:nvPr/>
        </p:nvSpPr>
        <p:spPr>
          <a:xfrm>
            <a:off x="8039426" y="776113"/>
            <a:ext cx="144900" cy="1449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7" name="Google Shape;1447;p25"/>
          <p:cNvPicPr preferRelativeResize="0"/>
          <p:nvPr/>
        </p:nvPicPr>
        <p:blipFill rotWithShape="1">
          <a:blip r:embed="rId2">
            <a:alphaModFix/>
          </a:blip>
          <a:srcRect l="7663" t="25024" r="8118" b="10397"/>
          <a:stretch/>
        </p:blipFill>
        <p:spPr>
          <a:xfrm>
            <a:off x="701100" y="1287025"/>
            <a:ext cx="7701326" cy="33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9" name="Google Shape;1449;p26"/>
          <p:cNvGrpSpPr/>
          <p:nvPr/>
        </p:nvGrpSpPr>
        <p:grpSpPr>
          <a:xfrm>
            <a:off x="0" y="-9279"/>
            <a:ext cx="9144000" cy="5143640"/>
            <a:chOff x="0" y="-9279"/>
            <a:chExt cx="9144000" cy="5143640"/>
          </a:xfrm>
        </p:grpSpPr>
        <p:cxnSp>
          <p:nvCxnSpPr>
            <p:cNvPr id="1450" name="Google Shape;1450;p26"/>
            <p:cNvCxnSpPr/>
            <p:nvPr/>
          </p:nvCxnSpPr>
          <p:spPr>
            <a:xfrm>
              <a:off x="0" y="1379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1" name="Google Shape;1451;p26"/>
            <p:cNvCxnSpPr/>
            <p:nvPr/>
          </p:nvCxnSpPr>
          <p:spPr>
            <a:xfrm>
              <a:off x="0" y="48722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2" name="Google Shape;1452;p26"/>
            <p:cNvCxnSpPr/>
            <p:nvPr/>
          </p:nvCxnSpPr>
          <p:spPr>
            <a:xfrm>
              <a:off x="0" y="8365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3" name="Google Shape;1453;p26"/>
            <p:cNvCxnSpPr/>
            <p:nvPr/>
          </p:nvCxnSpPr>
          <p:spPr>
            <a:xfrm>
              <a:off x="0" y="118587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4" name="Google Shape;1454;p26"/>
            <p:cNvCxnSpPr/>
            <p:nvPr/>
          </p:nvCxnSpPr>
          <p:spPr>
            <a:xfrm>
              <a:off x="0" y="15352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5" name="Google Shape;1455;p26"/>
            <p:cNvCxnSpPr/>
            <p:nvPr/>
          </p:nvCxnSpPr>
          <p:spPr>
            <a:xfrm>
              <a:off x="0" y="188452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6" name="Google Shape;1456;p26"/>
            <p:cNvCxnSpPr/>
            <p:nvPr/>
          </p:nvCxnSpPr>
          <p:spPr>
            <a:xfrm>
              <a:off x="0" y="22338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7" name="Google Shape;1457;p26"/>
            <p:cNvCxnSpPr/>
            <p:nvPr/>
          </p:nvCxnSpPr>
          <p:spPr>
            <a:xfrm>
              <a:off x="0" y="258317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8" name="Google Shape;1458;p26"/>
            <p:cNvCxnSpPr/>
            <p:nvPr/>
          </p:nvCxnSpPr>
          <p:spPr>
            <a:xfrm>
              <a:off x="0" y="29325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9" name="Google Shape;1459;p26"/>
            <p:cNvCxnSpPr/>
            <p:nvPr/>
          </p:nvCxnSpPr>
          <p:spPr>
            <a:xfrm>
              <a:off x="0" y="328182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0" name="Google Shape;1460;p26"/>
            <p:cNvCxnSpPr/>
            <p:nvPr/>
          </p:nvCxnSpPr>
          <p:spPr>
            <a:xfrm>
              <a:off x="0" y="36311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1" name="Google Shape;1461;p26"/>
            <p:cNvCxnSpPr/>
            <p:nvPr/>
          </p:nvCxnSpPr>
          <p:spPr>
            <a:xfrm>
              <a:off x="0" y="398047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2" name="Google Shape;1462;p26"/>
            <p:cNvCxnSpPr/>
            <p:nvPr/>
          </p:nvCxnSpPr>
          <p:spPr>
            <a:xfrm>
              <a:off x="0" y="432980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3" name="Google Shape;1463;p26"/>
            <p:cNvCxnSpPr/>
            <p:nvPr/>
          </p:nvCxnSpPr>
          <p:spPr>
            <a:xfrm>
              <a:off x="0" y="4679125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4" name="Google Shape;1464;p26"/>
            <p:cNvCxnSpPr/>
            <p:nvPr/>
          </p:nvCxnSpPr>
          <p:spPr>
            <a:xfrm>
              <a:off x="0" y="5028450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65" name="Google Shape;1465;p26"/>
            <p:cNvGrpSpPr/>
            <p:nvPr/>
          </p:nvGrpSpPr>
          <p:grpSpPr>
            <a:xfrm>
              <a:off x="254375" y="-9279"/>
              <a:ext cx="8644100" cy="5143640"/>
              <a:chOff x="330563" y="-180875"/>
              <a:chExt cx="8644100" cy="5349600"/>
            </a:xfrm>
          </p:grpSpPr>
          <p:cxnSp>
            <p:nvCxnSpPr>
              <p:cNvPr id="1466" name="Google Shape;1466;p26"/>
              <p:cNvCxnSpPr/>
              <p:nvPr/>
            </p:nvCxnSpPr>
            <p:spPr>
              <a:xfrm>
                <a:off x="330563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7" name="Google Shape;1467;p26"/>
              <p:cNvCxnSpPr/>
              <p:nvPr/>
            </p:nvCxnSpPr>
            <p:spPr>
              <a:xfrm>
                <a:off x="678675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8" name="Google Shape;1468;p26"/>
              <p:cNvCxnSpPr/>
              <p:nvPr/>
            </p:nvCxnSpPr>
            <p:spPr>
              <a:xfrm>
                <a:off x="1026788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9" name="Google Shape;1469;p26"/>
              <p:cNvCxnSpPr/>
              <p:nvPr/>
            </p:nvCxnSpPr>
            <p:spPr>
              <a:xfrm>
                <a:off x="1374900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0" name="Google Shape;1470;p26"/>
              <p:cNvCxnSpPr/>
              <p:nvPr/>
            </p:nvCxnSpPr>
            <p:spPr>
              <a:xfrm>
                <a:off x="1723013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1" name="Google Shape;1471;p26"/>
              <p:cNvCxnSpPr/>
              <p:nvPr/>
            </p:nvCxnSpPr>
            <p:spPr>
              <a:xfrm>
                <a:off x="2071125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2" name="Google Shape;1472;p26"/>
              <p:cNvCxnSpPr/>
              <p:nvPr/>
            </p:nvCxnSpPr>
            <p:spPr>
              <a:xfrm>
                <a:off x="2419238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3" name="Google Shape;1473;p26"/>
              <p:cNvCxnSpPr/>
              <p:nvPr/>
            </p:nvCxnSpPr>
            <p:spPr>
              <a:xfrm>
                <a:off x="2767350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4" name="Google Shape;1474;p26"/>
              <p:cNvCxnSpPr/>
              <p:nvPr/>
            </p:nvCxnSpPr>
            <p:spPr>
              <a:xfrm>
                <a:off x="3115463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5" name="Google Shape;1475;p26"/>
              <p:cNvCxnSpPr/>
              <p:nvPr/>
            </p:nvCxnSpPr>
            <p:spPr>
              <a:xfrm>
                <a:off x="3463575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6" name="Google Shape;1476;p26"/>
              <p:cNvCxnSpPr/>
              <p:nvPr/>
            </p:nvCxnSpPr>
            <p:spPr>
              <a:xfrm>
                <a:off x="3811688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7" name="Google Shape;1477;p26"/>
              <p:cNvCxnSpPr/>
              <p:nvPr/>
            </p:nvCxnSpPr>
            <p:spPr>
              <a:xfrm>
                <a:off x="4159800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8" name="Google Shape;1478;p26"/>
              <p:cNvCxnSpPr/>
              <p:nvPr/>
            </p:nvCxnSpPr>
            <p:spPr>
              <a:xfrm>
                <a:off x="4507913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9" name="Google Shape;1479;p26"/>
              <p:cNvCxnSpPr/>
              <p:nvPr/>
            </p:nvCxnSpPr>
            <p:spPr>
              <a:xfrm>
                <a:off x="4856025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0" name="Google Shape;1480;p26"/>
              <p:cNvCxnSpPr/>
              <p:nvPr/>
            </p:nvCxnSpPr>
            <p:spPr>
              <a:xfrm>
                <a:off x="5204138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1" name="Google Shape;1481;p26"/>
              <p:cNvCxnSpPr/>
              <p:nvPr/>
            </p:nvCxnSpPr>
            <p:spPr>
              <a:xfrm>
                <a:off x="5552250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2" name="Google Shape;1482;p26"/>
              <p:cNvCxnSpPr/>
              <p:nvPr/>
            </p:nvCxnSpPr>
            <p:spPr>
              <a:xfrm>
                <a:off x="5900363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3" name="Google Shape;1483;p26"/>
              <p:cNvCxnSpPr/>
              <p:nvPr/>
            </p:nvCxnSpPr>
            <p:spPr>
              <a:xfrm>
                <a:off x="6248475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4" name="Google Shape;1484;p26"/>
              <p:cNvCxnSpPr/>
              <p:nvPr/>
            </p:nvCxnSpPr>
            <p:spPr>
              <a:xfrm>
                <a:off x="6596588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5" name="Google Shape;1485;p26"/>
              <p:cNvCxnSpPr/>
              <p:nvPr/>
            </p:nvCxnSpPr>
            <p:spPr>
              <a:xfrm>
                <a:off x="6944700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6" name="Google Shape;1486;p26"/>
              <p:cNvCxnSpPr/>
              <p:nvPr/>
            </p:nvCxnSpPr>
            <p:spPr>
              <a:xfrm>
                <a:off x="7292813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7" name="Google Shape;1487;p26"/>
              <p:cNvCxnSpPr/>
              <p:nvPr/>
            </p:nvCxnSpPr>
            <p:spPr>
              <a:xfrm>
                <a:off x="7640925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8" name="Google Shape;1488;p26"/>
              <p:cNvCxnSpPr/>
              <p:nvPr/>
            </p:nvCxnSpPr>
            <p:spPr>
              <a:xfrm>
                <a:off x="7989038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9" name="Google Shape;1489;p26"/>
              <p:cNvCxnSpPr/>
              <p:nvPr/>
            </p:nvCxnSpPr>
            <p:spPr>
              <a:xfrm>
                <a:off x="8337150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0" name="Google Shape;1490;p26"/>
              <p:cNvCxnSpPr/>
              <p:nvPr/>
            </p:nvCxnSpPr>
            <p:spPr>
              <a:xfrm>
                <a:off x="8685263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1" name="Google Shape;1491;p26"/>
              <p:cNvCxnSpPr/>
              <p:nvPr/>
            </p:nvCxnSpPr>
            <p:spPr>
              <a:xfrm>
                <a:off x="8974663" y="-180875"/>
                <a:ext cx="0" cy="5349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435260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Bowlby One SC"/>
              <a:buNone/>
              <a:defRPr sz="3400" b="1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owlby One SC"/>
              <a:buNone/>
              <a:defRPr sz="2800" b="1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owlby One SC"/>
              <a:buNone/>
              <a:defRPr sz="2800" b="1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owlby One SC"/>
              <a:buNone/>
              <a:defRPr sz="2800" b="1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owlby One SC"/>
              <a:buNone/>
              <a:defRPr sz="2800" b="1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owlby One SC"/>
              <a:buNone/>
              <a:defRPr sz="2800" b="1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owlby One SC"/>
              <a:buNone/>
              <a:defRPr sz="2800" b="1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owlby One SC"/>
              <a:buNone/>
              <a:defRPr sz="2800" b="1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owlby One SC"/>
              <a:buNone/>
              <a:defRPr sz="2800" b="1">
                <a:solidFill>
                  <a:schemeClr val="dk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71" r:id="rId3"/>
    <p:sldLayoutId id="2147483676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0.png"/><Relationship Id="rId7" Type="http://schemas.openxmlformats.org/officeDocument/2006/relationships/customXml" Target="../ink/ink14.xml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gif"/><Relationship Id="rId11" Type="http://schemas.openxmlformats.org/officeDocument/2006/relationships/customXml" Target="../ink/ink16.xml"/><Relationship Id="rId5" Type="http://schemas.openxmlformats.org/officeDocument/2006/relationships/image" Target="../media/image3.png"/><Relationship Id="rId10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customXml" Target="../ink/ink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customXml" Target="../ink/ink21.xml"/><Relationship Id="rId18" Type="http://schemas.openxmlformats.org/officeDocument/2006/relationships/image" Target="../media/image35.png"/><Relationship Id="rId26" Type="http://schemas.openxmlformats.org/officeDocument/2006/relationships/image" Target="../media/image23.png"/><Relationship Id="rId3" Type="http://schemas.openxmlformats.org/officeDocument/2006/relationships/image" Target="../media/image2.png"/><Relationship Id="rId21" Type="http://schemas.openxmlformats.org/officeDocument/2006/relationships/customXml" Target="../ink/ink25.xml"/><Relationship Id="rId7" Type="http://schemas.openxmlformats.org/officeDocument/2006/relationships/customXml" Target="../ink/ink18.xml"/><Relationship Id="rId12" Type="http://schemas.openxmlformats.org/officeDocument/2006/relationships/image" Target="../media/image32.png"/><Relationship Id="rId17" Type="http://schemas.openxmlformats.org/officeDocument/2006/relationships/customXml" Target="../ink/ink23.xml"/><Relationship Id="rId25" Type="http://schemas.openxmlformats.org/officeDocument/2006/relationships/customXml" Target="../ink/ink27.xml"/><Relationship Id="rId2" Type="http://schemas.openxmlformats.org/officeDocument/2006/relationships/image" Target="../media/image10.png"/><Relationship Id="rId16" Type="http://schemas.openxmlformats.org/officeDocument/2006/relationships/image" Target="../media/image34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0.png"/><Relationship Id="rId11" Type="http://schemas.openxmlformats.org/officeDocument/2006/relationships/customXml" Target="../ink/ink20.xml"/><Relationship Id="rId24" Type="http://schemas.openxmlformats.org/officeDocument/2006/relationships/image" Target="../media/image38.png"/><Relationship Id="rId5" Type="http://schemas.openxmlformats.org/officeDocument/2006/relationships/customXml" Target="../ink/ink17.xml"/><Relationship Id="rId15" Type="http://schemas.openxmlformats.org/officeDocument/2006/relationships/customXml" Target="../ink/ink22.xml"/><Relationship Id="rId23" Type="http://schemas.openxmlformats.org/officeDocument/2006/relationships/customXml" Target="../ink/ink26.xml"/><Relationship Id="rId10" Type="http://schemas.openxmlformats.org/officeDocument/2006/relationships/image" Target="../media/image31.png"/><Relationship Id="rId19" Type="http://schemas.openxmlformats.org/officeDocument/2006/relationships/customXml" Target="../ink/ink24.xml"/><Relationship Id="rId4" Type="http://schemas.openxmlformats.org/officeDocument/2006/relationships/image" Target="../media/image3.png"/><Relationship Id="rId9" Type="http://schemas.openxmlformats.org/officeDocument/2006/relationships/customXml" Target="../ink/ink19.xml"/><Relationship Id="rId14" Type="http://schemas.openxmlformats.org/officeDocument/2006/relationships/image" Target="../media/image33.png"/><Relationship Id="rId22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2.png"/><Relationship Id="rId7" Type="http://schemas.openxmlformats.org/officeDocument/2006/relationships/customXml" Target="../ink/ink29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customXml" Target="../ink/ink31.xml"/><Relationship Id="rId5" Type="http://schemas.openxmlformats.org/officeDocument/2006/relationships/customXml" Target="../ink/ink28.xml"/><Relationship Id="rId10" Type="http://schemas.openxmlformats.org/officeDocument/2006/relationships/image" Target="../media/image140.png"/><Relationship Id="rId4" Type="http://schemas.openxmlformats.org/officeDocument/2006/relationships/image" Target="../media/image3.png"/><Relationship Id="rId9" Type="http://schemas.openxmlformats.org/officeDocument/2006/relationships/customXml" Target="../ink/ink3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customXml" Target="../ink/ink36.xml"/><Relationship Id="rId18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customXml" Target="../ink/ink33.xml"/><Relationship Id="rId12" Type="http://schemas.openxmlformats.org/officeDocument/2006/relationships/image" Target="../media/image180.png"/><Relationship Id="rId17" Type="http://schemas.openxmlformats.org/officeDocument/2006/relationships/customXml" Target="../ink/ink38.xml"/><Relationship Id="rId2" Type="http://schemas.openxmlformats.org/officeDocument/2006/relationships/image" Target="../media/image10.png"/><Relationship Id="rId16" Type="http://schemas.openxmlformats.org/officeDocument/2006/relationships/image" Target="../media/image41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0.png"/><Relationship Id="rId11" Type="http://schemas.openxmlformats.org/officeDocument/2006/relationships/customXml" Target="../ink/ink35.xml"/><Relationship Id="rId5" Type="http://schemas.openxmlformats.org/officeDocument/2006/relationships/customXml" Target="../ink/ink32.xml"/><Relationship Id="rId15" Type="http://schemas.openxmlformats.org/officeDocument/2006/relationships/customXml" Target="../ink/ink37.xml"/><Relationship Id="rId10" Type="http://schemas.openxmlformats.org/officeDocument/2006/relationships/image" Target="../media/image170.png"/><Relationship Id="rId19" Type="http://schemas.openxmlformats.org/officeDocument/2006/relationships/customXml" Target="../ink/ink39.xml"/><Relationship Id="rId4" Type="http://schemas.openxmlformats.org/officeDocument/2006/relationships/image" Target="../media/image3.png"/><Relationship Id="rId9" Type="http://schemas.openxmlformats.org/officeDocument/2006/relationships/customXml" Target="../ink/ink34.xml"/><Relationship Id="rId1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.png"/><Relationship Id="rId18" Type="http://schemas.openxmlformats.org/officeDocument/2006/relationships/customXml" Target="../ink/ink46.xml"/><Relationship Id="rId26" Type="http://schemas.openxmlformats.org/officeDocument/2006/relationships/customXml" Target="../ink/ink50.xml"/><Relationship Id="rId39" Type="http://schemas.openxmlformats.org/officeDocument/2006/relationships/image" Target="../media/image85.png"/><Relationship Id="rId21" Type="http://schemas.openxmlformats.org/officeDocument/2006/relationships/image" Target="../media/image76.png"/><Relationship Id="rId34" Type="http://schemas.openxmlformats.org/officeDocument/2006/relationships/customXml" Target="../ink/ink54.xml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.xml"/><Relationship Id="rId16" Type="http://schemas.openxmlformats.org/officeDocument/2006/relationships/customXml" Target="../ink/ink45.xml"/><Relationship Id="rId20" Type="http://schemas.openxmlformats.org/officeDocument/2006/relationships/customXml" Target="../ink/ink47.xml"/><Relationship Id="rId29" Type="http://schemas.openxmlformats.org/officeDocument/2006/relationships/image" Target="../media/image45.png"/><Relationship Id="rId41" Type="http://schemas.openxmlformats.org/officeDocument/2006/relationships/image" Target="../media/image86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40.xml"/><Relationship Id="rId11" Type="http://schemas.openxmlformats.org/officeDocument/2006/relationships/image" Target="../media/image71.png"/><Relationship Id="rId24" Type="http://schemas.openxmlformats.org/officeDocument/2006/relationships/customXml" Target="../ink/ink49.xml"/><Relationship Id="rId32" Type="http://schemas.openxmlformats.org/officeDocument/2006/relationships/customXml" Target="../ink/ink53.xml"/><Relationship Id="rId37" Type="http://schemas.openxmlformats.org/officeDocument/2006/relationships/image" Target="../media/image84.png"/><Relationship Id="rId40" Type="http://schemas.openxmlformats.org/officeDocument/2006/relationships/customXml" Target="../ink/ink57.xml"/><Relationship Id="rId5" Type="http://schemas.openxmlformats.org/officeDocument/2006/relationships/image" Target="../media/image3.png"/><Relationship Id="rId15" Type="http://schemas.openxmlformats.org/officeDocument/2006/relationships/image" Target="../media/image73.png"/><Relationship Id="rId23" Type="http://schemas.openxmlformats.org/officeDocument/2006/relationships/image" Target="../media/image44.png"/><Relationship Id="rId28" Type="http://schemas.openxmlformats.org/officeDocument/2006/relationships/customXml" Target="../ink/ink51.xml"/><Relationship Id="rId36" Type="http://schemas.openxmlformats.org/officeDocument/2006/relationships/customXml" Target="../ink/ink55.xml"/><Relationship Id="rId10" Type="http://schemas.openxmlformats.org/officeDocument/2006/relationships/customXml" Target="../ink/ink42.xml"/><Relationship Id="rId19" Type="http://schemas.openxmlformats.org/officeDocument/2006/relationships/image" Target="../media/image75.png"/><Relationship Id="rId31" Type="http://schemas.openxmlformats.org/officeDocument/2006/relationships/image" Target="../media/image81.png"/><Relationship Id="rId4" Type="http://schemas.openxmlformats.org/officeDocument/2006/relationships/image" Target="../media/image2.png"/><Relationship Id="rId9" Type="http://schemas.openxmlformats.org/officeDocument/2006/relationships/image" Target="../media/image70.png"/><Relationship Id="rId14" Type="http://schemas.openxmlformats.org/officeDocument/2006/relationships/customXml" Target="../ink/ink44.xml"/><Relationship Id="rId22" Type="http://schemas.openxmlformats.org/officeDocument/2006/relationships/customXml" Target="../ink/ink48.xml"/><Relationship Id="rId27" Type="http://schemas.openxmlformats.org/officeDocument/2006/relationships/image" Target="../media/image79.png"/><Relationship Id="rId30" Type="http://schemas.openxmlformats.org/officeDocument/2006/relationships/customXml" Target="../ink/ink52.xml"/><Relationship Id="rId35" Type="http://schemas.openxmlformats.org/officeDocument/2006/relationships/image" Target="../media/image83.png"/><Relationship Id="rId8" Type="http://schemas.openxmlformats.org/officeDocument/2006/relationships/customXml" Target="../ink/ink41.xml"/><Relationship Id="rId3" Type="http://schemas.openxmlformats.org/officeDocument/2006/relationships/image" Target="../media/image39.png"/><Relationship Id="rId12" Type="http://schemas.openxmlformats.org/officeDocument/2006/relationships/customXml" Target="../ink/ink43.xml"/><Relationship Id="rId17" Type="http://schemas.openxmlformats.org/officeDocument/2006/relationships/image" Target="../media/image74.png"/><Relationship Id="rId25" Type="http://schemas.openxmlformats.org/officeDocument/2006/relationships/image" Target="../media/image78.png"/><Relationship Id="rId33" Type="http://schemas.openxmlformats.org/officeDocument/2006/relationships/image" Target="../media/image82.png"/><Relationship Id="rId38" Type="http://schemas.openxmlformats.org/officeDocument/2006/relationships/customXml" Target="../ink/ink5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gif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customXml" Target="../ink/ink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customXml" Target="../ink/ink6.xml"/><Relationship Id="rId18" Type="http://schemas.openxmlformats.org/officeDocument/2006/relationships/image" Target="../media/image20.png"/><Relationship Id="rId3" Type="http://schemas.openxmlformats.org/officeDocument/2006/relationships/image" Target="../media/image2.png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17.png"/><Relationship Id="rId17" Type="http://schemas.openxmlformats.org/officeDocument/2006/relationships/customXml" Target="../ink/ink8.xml"/><Relationship Id="rId25" Type="http://schemas.openxmlformats.org/officeDocument/2006/relationships/image" Target="../media/image13.gif"/><Relationship Id="rId2" Type="http://schemas.openxmlformats.org/officeDocument/2006/relationships/image" Target="../media/image10.png"/><Relationship Id="rId16" Type="http://schemas.openxmlformats.org/officeDocument/2006/relationships/image" Target="../media/image19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customXml" Target="../ink/ink5.xml"/><Relationship Id="rId24" Type="http://schemas.openxmlformats.org/officeDocument/2006/relationships/image" Target="../media/image23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10" Type="http://schemas.openxmlformats.org/officeDocument/2006/relationships/image" Target="../media/image16.png"/><Relationship Id="rId19" Type="http://schemas.openxmlformats.org/officeDocument/2006/relationships/customXml" Target="../ink/ink9.xml"/><Relationship Id="rId4" Type="http://schemas.openxmlformats.org/officeDocument/2006/relationships/image" Target="../media/image3.png"/><Relationship Id="rId9" Type="http://schemas.openxmlformats.org/officeDocument/2006/relationships/customXml" Target="../ink/ink4.xml"/><Relationship Id="rId14" Type="http://schemas.openxmlformats.org/officeDocument/2006/relationships/image" Target="../media/image18.png"/><Relationship Id="rId22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customXml" Target="../ink/ink1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customXml" Target="../ink/ink1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2" name="Google Shape;1502;p30"/>
          <p:cNvGrpSpPr/>
          <p:nvPr/>
        </p:nvGrpSpPr>
        <p:grpSpPr>
          <a:xfrm>
            <a:off x="897705" y="1832672"/>
            <a:ext cx="7002600" cy="1897494"/>
            <a:chOff x="1070896" y="1809482"/>
            <a:chExt cx="7002600" cy="1897494"/>
          </a:xfrm>
        </p:grpSpPr>
        <p:sp>
          <p:nvSpPr>
            <p:cNvPr id="1503" name="Google Shape;1503;p30"/>
            <p:cNvSpPr/>
            <p:nvPr/>
          </p:nvSpPr>
          <p:spPr>
            <a:xfrm>
              <a:off x="1070896" y="1961576"/>
              <a:ext cx="7002600" cy="1745400"/>
            </a:xfrm>
            <a:prstGeom prst="roundRect">
              <a:avLst>
                <a:gd name="adj" fmla="val 5131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0"/>
            <p:cNvSpPr/>
            <p:nvPr/>
          </p:nvSpPr>
          <p:spPr>
            <a:xfrm>
              <a:off x="1070896" y="1809482"/>
              <a:ext cx="7002600" cy="1745400"/>
            </a:xfrm>
            <a:prstGeom prst="roundRect">
              <a:avLst>
                <a:gd name="adj" fmla="val 5131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7" name="Google Shape;1507;p30"/>
          <p:cNvGrpSpPr/>
          <p:nvPr/>
        </p:nvGrpSpPr>
        <p:grpSpPr>
          <a:xfrm rot="21207711">
            <a:off x="7434376" y="514808"/>
            <a:ext cx="1793128" cy="1729891"/>
            <a:chOff x="-1645450" y="733766"/>
            <a:chExt cx="834921" cy="805476"/>
          </a:xfrm>
        </p:grpSpPr>
        <p:sp>
          <p:nvSpPr>
            <p:cNvPr id="1508" name="Google Shape;1508;p30"/>
            <p:cNvSpPr/>
            <p:nvPr/>
          </p:nvSpPr>
          <p:spPr>
            <a:xfrm>
              <a:off x="-1566320" y="1296525"/>
              <a:ext cx="178944" cy="175331"/>
            </a:xfrm>
            <a:custGeom>
              <a:avLst/>
              <a:gdLst/>
              <a:ahLst/>
              <a:cxnLst/>
              <a:rect l="l" t="t" r="r" b="b"/>
              <a:pathLst>
                <a:path w="1981" h="1941" extrusionOk="0">
                  <a:moveTo>
                    <a:pt x="642" y="0"/>
                  </a:moveTo>
                  <a:cubicBezTo>
                    <a:pt x="590" y="0"/>
                    <a:pt x="538" y="20"/>
                    <a:pt x="498" y="60"/>
                  </a:cubicBezTo>
                  <a:lnTo>
                    <a:pt x="80" y="478"/>
                  </a:lnTo>
                  <a:cubicBezTo>
                    <a:pt x="0" y="557"/>
                    <a:pt x="0" y="687"/>
                    <a:pt x="80" y="766"/>
                  </a:cubicBezTo>
                  <a:lnTo>
                    <a:pt x="1194" y="1880"/>
                  </a:lnTo>
                  <a:cubicBezTo>
                    <a:pt x="1234" y="1920"/>
                    <a:pt x="1286" y="1940"/>
                    <a:pt x="1338" y="1940"/>
                  </a:cubicBezTo>
                  <a:cubicBezTo>
                    <a:pt x="1391" y="1940"/>
                    <a:pt x="1443" y="1920"/>
                    <a:pt x="1483" y="1880"/>
                  </a:cubicBezTo>
                  <a:lnTo>
                    <a:pt x="1900" y="1463"/>
                  </a:lnTo>
                  <a:cubicBezTo>
                    <a:pt x="1980" y="1383"/>
                    <a:pt x="1980" y="1254"/>
                    <a:pt x="1900" y="1174"/>
                  </a:cubicBezTo>
                  <a:lnTo>
                    <a:pt x="786" y="60"/>
                  </a:lnTo>
                  <a:cubicBezTo>
                    <a:pt x="746" y="20"/>
                    <a:pt x="694" y="0"/>
                    <a:pt x="642" y="0"/>
                  </a:cubicBezTo>
                  <a:close/>
                </a:path>
              </a:pathLst>
            </a:custGeom>
            <a:solidFill>
              <a:srgbClr val="D6BDF7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0"/>
            <p:cNvSpPr/>
            <p:nvPr/>
          </p:nvSpPr>
          <p:spPr>
            <a:xfrm>
              <a:off x="-1566320" y="1294719"/>
              <a:ext cx="178944" cy="178853"/>
            </a:xfrm>
            <a:custGeom>
              <a:avLst/>
              <a:gdLst/>
              <a:ahLst/>
              <a:cxnLst/>
              <a:rect l="l" t="t" r="r" b="b"/>
              <a:pathLst>
                <a:path w="1981" h="1980" fill="none" extrusionOk="0">
                  <a:moveTo>
                    <a:pt x="1194" y="1900"/>
                  </a:moveTo>
                  <a:lnTo>
                    <a:pt x="80" y="786"/>
                  </a:lnTo>
                  <a:cubicBezTo>
                    <a:pt x="0" y="707"/>
                    <a:pt x="0" y="577"/>
                    <a:pt x="80" y="498"/>
                  </a:cubicBezTo>
                  <a:lnTo>
                    <a:pt x="498" y="80"/>
                  </a:lnTo>
                  <a:cubicBezTo>
                    <a:pt x="577" y="0"/>
                    <a:pt x="707" y="0"/>
                    <a:pt x="786" y="80"/>
                  </a:cubicBezTo>
                  <a:lnTo>
                    <a:pt x="1900" y="1194"/>
                  </a:lnTo>
                  <a:cubicBezTo>
                    <a:pt x="1980" y="1274"/>
                    <a:pt x="1980" y="1403"/>
                    <a:pt x="1900" y="1483"/>
                  </a:cubicBezTo>
                  <a:lnTo>
                    <a:pt x="1483" y="1900"/>
                  </a:lnTo>
                  <a:cubicBezTo>
                    <a:pt x="1403" y="1980"/>
                    <a:pt x="1274" y="1980"/>
                    <a:pt x="1194" y="190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99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0"/>
            <p:cNvSpPr/>
            <p:nvPr/>
          </p:nvSpPr>
          <p:spPr>
            <a:xfrm>
              <a:off x="-1529466" y="733766"/>
              <a:ext cx="718936" cy="699425"/>
            </a:xfrm>
            <a:custGeom>
              <a:avLst/>
              <a:gdLst/>
              <a:ahLst/>
              <a:cxnLst/>
              <a:rect l="l" t="t" r="r" b="b"/>
              <a:pathLst>
                <a:path w="7959" h="7743" extrusionOk="0">
                  <a:moveTo>
                    <a:pt x="6193" y="0"/>
                  </a:moveTo>
                  <a:cubicBezTo>
                    <a:pt x="5780" y="0"/>
                    <a:pt x="5367" y="157"/>
                    <a:pt x="5054" y="470"/>
                  </a:cubicBezTo>
                  <a:lnTo>
                    <a:pt x="239" y="5295"/>
                  </a:lnTo>
                  <a:cubicBezTo>
                    <a:pt x="0" y="5524"/>
                    <a:pt x="0" y="5912"/>
                    <a:pt x="239" y="6141"/>
                  </a:cubicBezTo>
                  <a:lnTo>
                    <a:pt x="1652" y="7563"/>
                  </a:lnTo>
                  <a:cubicBezTo>
                    <a:pt x="1771" y="7683"/>
                    <a:pt x="1925" y="7742"/>
                    <a:pt x="2079" y="7742"/>
                  </a:cubicBezTo>
                  <a:cubicBezTo>
                    <a:pt x="2234" y="7742"/>
                    <a:pt x="2388" y="7683"/>
                    <a:pt x="2507" y="7563"/>
                  </a:cubicBezTo>
                  <a:lnTo>
                    <a:pt x="7332" y="2738"/>
                  </a:lnTo>
                  <a:cubicBezTo>
                    <a:pt x="7959" y="2112"/>
                    <a:pt x="7959" y="1097"/>
                    <a:pt x="7332" y="470"/>
                  </a:cubicBezTo>
                  <a:cubicBezTo>
                    <a:pt x="7019" y="157"/>
                    <a:pt x="6606" y="0"/>
                    <a:pt x="6193" y="0"/>
                  </a:cubicBezTo>
                  <a:close/>
                </a:path>
              </a:pathLst>
            </a:custGeom>
            <a:solidFill>
              <a:srgbClr val="D6BDF7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0"/>
            <p:cNvSpPr/>
            <p:nvPr/>
          </p:nvSpPr>
          <p:spPr>
            <a:xfrm>
              <a:off x="-1182596" y="773963"/>
              <a:ext cx="321755" cy="313716"/>
            </a:xfrm>
            <a:custGeom>
              <a:avLst/>
              <a:gdLst/>
              <a:ahLst/>
              <a:cxnLst/>
              <a:rect l="l" t="t" r="r" b="b"/>
              <a:pathLst>
                <a:path w="3562" h="3473" extrusionOk="0">
                  <a:moveTo>
                    <a:pt x="508" y="0"/>
                  </a:moveTo>
                  <a:cubicBezTo>
                    <a:pt x="388" y="0"/>
                    <a:pt x="269" y="45"/>
                    <a:pt x="179" y="135"/>
                  </a:cubicBezTo>
                  <a:cubicBezTo>
                    <a:pt x="0" y="314"/>
                    <a:pt x="0" y="612"/>
                    <a:pt x="179" y="791"/>
                  </a:cubicBezTo>
                  <a:lnTo>
                    <a:pt x="2726" y="3338"/>
                  </a:lnTo>
                  <a:cubicBezTo>
                    <a:pt x="2816" y="3428"/>
                    <a:pt x="2935" y="3472"/>
                    <a:pt x="3054" y="3472"/>
                  </a:cubicBezTo>
                  <a:cubicBezTo>
                    <a:pt x="3174" y="3472"/>
                    <a:pt x="3293" y="3428"/>
                    <a:pt x="3383" y="3338"/>
                  </a:cubicBezTo>
                  <a:cubicBezTo>
                    <a:pt x="3562" y="3159"/>
                    <a:pt x="3562" y="2860"/>
                    <a:pt x="3383" y="2681"/>
                  </a:cubicBezTo>
                  <a:lnTo>
                    <a:pt x="836" y="135"/>
                  </a:lnTo>
                  <a:cubicBezTo>
                    <a:pt x="746" y="45"/>
                    <a:pt x="627" y="0"/>
                    <a:pt x="508" y="0"/>
                  </a:cubicBezTo>
                  <a:close/>
                </a:path>
              </a:pathLst>
            </a:custGeom>
            <a:solidFill>
              <a:srgbClr val="D6BDF7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0"/>
            <p:cNvSpPr/>
            <p:nvPr/>
          </p:nvSpPr>
          <p:spPr>
            <a:xfrm>
              <a:off x="-1383943" y="934390"/>
              <a:ext cx="369450" cy="365114"/>
            </a:xfrm>
            <a:custGeom>
              <a:avLst/>
              <a:gdLst/>
              <a:ahLst/>
              <a:cxnLst/>
              <a:rect l="l" t="t" r="r" b="b"/>
              <a:pathLst>
                <a:path w="4090" h="4042" extrusionOk="0">
                  <a:moveTo>
                    <a:pt x="3393" y="0"/>
                  </a:moveTo>
                  <a:lnTo>
                    <a:pt x="190" y="3203"/>
                  </a:lnTo>
                  <a:cubicBezTo>
                    <a:pt x="1" y="3392"/>
                    <a:pt x="1" y="3701"/>
                    <a:pt x="190" y="3900"/>
                  </a:cubicBezTo>
                  <a:cubicBezTo>
                    <a:pt x="284" y="3994"/>
                    <a:pt x="409" y="4042"/>
                    <a:pt x="534" y="4042"/>
                  </a:cubicBezTo>
                  <a:cubicBezTo>
                    <a:pt x="660" y="4042"/>
                    <a:pt x="787" y="3994"/>
                    <a:pt x="886" y="3900"/>
                  </a:cubicBezTo>
                  <a:lnTo>
                    <a:pt x="4089" y="697"/>
                  </a:lnTo>
                  <a:lnTo>
                    <a:pt x="3393" y="0"/>
                  </a:lnTo>
                  <a:close/>
                </a:path>
              </a:pathLst>
            </a:custGeom>
            <a:solidFill>
              <a:srgbClr val="D6BDF7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0"/>
            <p:cNvSpPr/>
            <p:nvPr/>
          </p:nvSpPr>
          <p:spPr>
            <a:xfrm>
              <a:off x="-989379" y="770892"/>
              <a:ext cx="135766" cy="119145"/>
            </a:xfrm>
            <a:custGeom>
              <a:avLst/>
              <a:gdLst/>
              <a:ahLst/>
              <a:cxnLst/>
              <a:rect l="l" t="t" r="r" b="b"/>
              <a:pathLst>
                <a:path w="1503" h="1319" extrusionOk="0">
                  <a:moveTo>
                    <a:pt x="434" y="0"/>
                  </a:moveTo>
                  <a:cubicBezTo>
                    <a:pt x="335" y="0"/>
                    <a:pt x="249" y="29"/>
                    <a:pt x="189" y="89"/>
                  </a:cubicBezTo>
                  <a:cubicBezTo>
                    <a:pt x="0" y="278"/>
                    <a:pt x="100" y="686"/>
                    <a:pt x="418" y="994"/>
                  </a:cubicBezTo>
                  <a:cubicBezTo>
                    <a:pt x="621" y="1204"/>
                    <a:pt x="867" y="1319"/>
                    <a:pt x="1065" y="1319"/>
                  </a:cubicBezTo>
                  <a:cubicBezTo>
                    <a:pt x="1168" y="1319"/>
                    <a:pt x="1259" y="1288"/>
                    <a:pt x="1323" y="1223"/>
                  </a:cubicBezTo>
                  <a:cubicBezTo>
                    <a:pt x="1502" y="1044"/>
                    <a:pt x="1403" y="636"/>
                    <a:pt x="1084" y="318"/>
                  </a:cubicBezTo>
                  <a:cubicBezTo>
                    <a:pt x="879" y="113"/>
                    <a:pt x="631" y="0"/>
                    <a:pt x="4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0"/>
            <p:cNvSpPr/>
            <p:nvPr/>
          </p:nvSpPr>
          <p:spPr>
            <a:xfrm>
              <a:off x="-1645450" y="1361202"/>
              <a:ext cx="182557" cy="178040"/>
            </a:xfrm>
            <a:custGeom>
              <a:avLst/>
              <a:gdLst/>
              <a:ahLst/>
              <a:cxnLst/>
              <a:rect l="l" t="t" r="r" b="b"/>
              <a:pathLst>
                <a:path w="2021" h="1971" extrusionOk="0">
                  <a:moveTo>
                    <a:pt x="906" y="0"/>
                  </a:moveTo>
                  <a:lnTo>
                    <a:pt x="71" y="1642"/>
                  </a:lnTo>
                  <a:cubicBezTo>
                    <a:pt x="1" y="1712"/>
                    <a:pt x="1" y="1841"/>
                    <a:pt x="71" y="1911"/>
                  </a:cubicBezTo>
                  <a:cubicBezTo>
                    <a:pt x="110" y="1950"/>
                    <a:pt x="160" y="1970"/>
                    <a:pt x="209" y="1970"/>
                  </a:cubicBezTo>
                  <a:cubicBezTo>
                    <a:pt x="257" y="1970"/>
                    <a:pt x="304" y="1950"/>
                    <a:pt x="339" y="1911"/>
                  </a:cubicBezTo>
                  <a:lnTo>
                    <a:pt x="2020" y="1234"/>
                  </a:lnTo>
                  <a:lnTo>
                    <a:pt x="906" y="0"/>
                  </a:ln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7" name="Google Shape;1517;p30"/>
          <p:cNvSpPr/>
          <p:nvPr/>
        </p:nvSpPr>
        <p:spPr>
          <a:xfrm>
            <a:off x="7419425" y="346634"/>
            <a:ext cx="457626" cy="376530"/>
          </a:xfrm>
          <a:custGeom>
            <a:avLst/>
            <a:gdLst/>
            <a:ahLst/>
            <a:cxnLst/>
            <a:rect l="l" t="t" r="r" b="b"/>
            <a:pathLst>
              <a:path w="5801" h="4773" extrusionOk="0">
                <a:moveTo>
                  <a:pt x="3977" y="1"/>
                </a:moveTo>
                <a:cubicBezTo>
                  <a:pt x="3560" y="1"/>
                  <a:pt x="3142" y="174"/>
                  <a:pt x="2836" y="487"/>
                </a:cubicBezTo>
                <a:lnTo>
                  <a:pt x="2816" y="497"/>
                </a:lnTo>
                <a:cubicBezTo>
                  <a:pt x="2514" y="212"/>
                  <a:pt x="2127" y="69"/>
                  <a:pt x="1740" y="69"/>
                </a:cubicBezTo>
                <a:cubicBezTo>
                  <a:pt x="1237" y="69"/>
                  <a:pt x="734" y="311"/>
                  <a:pt x="419" y="795"/>
                </a:cubicBezTo>
                <a:cubicBezTo>
                  <a:pt x="1" y="1422"/>
                  <a:pt x="140" y="2258"/>
                  <a:pt x="667" y="2795"/>
                </a:cubicBezTo>
                <a:lnTo>
                  <a:pt x="2528" y="4645"/>
                </a:lnTo>
                <a:cubicBezTo>
                  <a:pt x="2607" y="4730"/>
                  <a:pt x="2712" y="4772"/>
                  <a:pt x="2816" y="4772"/>
                </a:cubicBezTo>
                <a:cubicBezTo>
                  <a:pt x="2920" y="4772"/>
                  <a:pt x="3025" y="4730"/>
                  <a:pt x="3105" y="4645"/>
                </a:cubicBezTo>
                <a:lnTo>
                  <a:pt x="5074" y="2686"/>
                </a:lnTo>
                <a:cubicBezTo>
                  <a:pt x="5800" y="1959"/>
                  <a:pt x="5661" y="696"/>
                  <a:pt x="4656" y="169"/>
                </a:cubicBezTo>
                <a:cubicBezTo>
                  <a:pt x="4443" y="55"/>
                  <a:pt x="4210" y="1"/>
                  <a:pt x="3977" y="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p30"/>
          <p:cNvSpPr/>
          <p:nvPr/>
        </p:nvSpPr>
        <p:spPr>
          <a:xfrm>
            <a:off x="2045170" y="392719"/>
            <a:ext cx="410471" cy="382169"/>
          </a:xfrm>
          <a:custGeom>
            <a:avLst/>
            <a:gdLst/>
            <a:ahLst/>
            <a:cxnLst/>
            <a:rect l="l" t="t" r="r" b="b"/>
            <a:pathLst>
              <a:path w="4786" h="4456" extrusionOk="0">
                <a:moveTo>
                  <a:pt x="2392" y="1"/>
                </a:moveTo>
                <a:cubicBezTo>
                  <a:pt x="2316" y="1"/>
                  <a:pt x="2239" y="41"/>
                  <a:pt x="2199" y="120"/>
                </a:cubicBezTo>
                <a:lnTo>
                  <a:pt x="1642" y="1244"/>
                </a:lnTo>
                <a:cubicBezTo>
                  <a:pt x="1612" y="1314"/>
                  <a:pt x="1553" y="1354"/>
                  <a:pt x="1483" y="1364"/>
                </a:cubicBezTo>
                <a:lnTo>
                  <a:pt x="239" y="1543"/>
                </a:lnTo>
                <a:cubicBezTo>
                  <a:pt x="70" y="1573"/>
                  <a:pt x="1" y="1781"/>
                  <a:pt x="130" y="1911"/>
                </a:cubicBezTo>
                <a:lnTo>
                  <a:pt x="1025" y="2786"/>
                </a:lnTo>
                <a:cubicBezTo>
                  <a:pt x="1075" y="2836"/>
                  <a:pt x="1095" y="2906"/>
                  <a:pt x="1085" y="2975"/>
                </a:cubicBezTo>
                <a:lnTo>
                  <a:pt x="876" y="4209"/>
                </a:lnTo>
                <a:cubicBezTo>
                  <a:pt x="853" y="4341"/>
                  <a:pt x="958" y="4456"/>
                  <a:pt x="1081" y="4456"/>
                </a:cubicBezTo>
                <a:cubicBezTo>
                  <a:pt x="1115" y="4456"/>
                  <a:pt x="1150" y="4447"/>
                  <a:pt x="1185" y="4428"/>
                </a:cubicBezTo>
                <a:lnTo>
                  <a:pt x="2289" y="3851"/>
                </a:lnTo>
                <a:cubicBezTo>
                  <a:pt x="2324" y="3831"/>
                  <a:pt x="2358" y="3821"/>
                  <a:pt x="2392" y="3821"/>
                </a:cubicBezTo>
                <a:cubicBezTo>
                  <a:pt x="2426" y="3821"/>
                  <a:pt x="2458" y="3831"/>
                  <a:pt x="2488" y="3851"/>
                </a:cubicBezTo>
                <a:lnTo>
                  <a:pt x="3602" y="4428"/>
                </a:lnTo>
                <a:cubicBezTo>
                  <a:pt x="3636" y="4447"/>
                  <a:pt x="3672" y="4456"/>
                  <a:pt x="3706" y="4456"/>
                </a:cubicBezTo>
                <a:cubicBezTo>
                  <a:pt x="3829" y="4456"/>
                  <a:pt x="3934" y="4341"/>
                  <a:pt x="3910" y="4209"/>
                </a:cubicBezTo>
                <a:lnTo>
                  <a:pt x="3691" y="2975"/>
                </a:lnTo>
                <a:cubicBezTo>
                  <a:pt x="3682" y="2906"/>
                  <a:pt x="3711" y="2836"/>
                  <a:pt x="3761" y="2786"/>
                </a:cubicBezTo>
                <a:lnTo>
                  <a:pt x="4656" y="1911"/>
                </a:lnTo>
                <a:cubicBezTo>
                  <a:pt x="4786" y="1781"/>
                  <a:pt x="4716" y="1573"/>
                  <a:pt x="4537" y="1543"/>
                </a:cubicBezTo>
                <a:lnTo>
                  <a:pt x="3294" y="1364"/>
                </a:lnTo>
                <a:cubicBezTo>
                  <a:pt x="3224" y="1354"/>
                  <a:pt x="3164" y="1314"/>
                  <a:pt x="3134" y="1244"/>
                </a:cubicBezTo>
                <a:lnTo>
                  <a:pt x="2577" y="120"/>
                </a:lnTo>
                <a:cubicBezTo>
                  <a:pt x="2542" y="41"/>
                  <a:pt x="2468" y="1"/>
                  <a:pt x="2392" y="1"/>
                </a:cubicBez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9" name="Google Shape;1519;p30"/>
          <p:cNvGrpSpPr/>
          <p:nvPr/>
        </p:nvGrpSpPr>
        <p:grpSpPr>
          <a:xfrm rot="-937322">
            <a:off x="6526233" y="2691542"/>
            <a:ext cx="1883740" cy="1978115"/>
            <a:chOff x="8540375" y="3022876"/>
            <a:chExt cx="1779279" cy="1868421"/>
          </a:xfrm>
        </p:grpSpPr>
        <p:sp>
          <p:nvSpPr>
            <p:cNvPr id="1520" name="Google Shape;1520;p30"/>
            <p:cNvSpPr/>
            <p:nvPr/>
          </p:nvSpPr>
          <p:spPr>
            <a:xfrm>
              <a:off x="9697404" y="3022876"/>
              <a:ext cx="622250" cy="1066773"/>
            </a:xfrm>
            <a:custGeom>
              <a:avLst/>
              <a:gdLst/>
              <a:ahLst/>
              <a:cxnLst/>
              <a:rect l="l" t="t" r="r" b="b"/>
              <a:pathLst>
                <a:path w="10556" h="18097" fill="none" extrusionOk="0">
                  <a:moveTo>
                    <a:pt x="139" y="18096"/>
                  </a:moveTo>
                  <a:cubicBezTo>
                    <a:pt x="0" y="16803"/>
                    <a:pt x="139" y="15480"/>
                    <a:pt x="547" y="14236"/>
                  </a:cubicBezTo>
                  <a:cubicBezTo>
                    <a:pt x="816" y="13411"/>
                    <a:pt x="1214" y="12595"/>
                    <a:pt x="1880" y="12028"/>
                  </a:cubicBezTo>
                  <a:cubicBezTo>
                    <a:pt x="2537" y="11451"/>
                    <a:pt x="3502" y="11172"/>
                    <a:pt x="4308" y="11501"/>
                  </a:cubicBezTo>
                  <a:cubicBezTo>
                    <a:pt x="5123" y="11819"/>
                    <a:pt x="5651" y="12824"/>
                    <a:pt x="5293" y="13620"/>
                  </a:cubicBezTo>
                  <a:cubicBezTo>
                    <a:pt x="4934" y="14415"/>
                    <a:pt x="3631" y="14604"/>
                    <a:pt x="3174" y="13868"/>
                  </a:cubicBezTo>
                  <a:cubicBezTo>
                    <a:pt x="2905" y="13450"/>
                    <a:pt x="2955" y="12913"/>
                    <a:pt x="3074" y="12436"/>
                  </a:cubicBezTo>
                  <a:cubicBezTo>
                    <a:pt x="3333" y="11371"/>
                    <a:pt x="3850" y="10386"/>
                    <a:pt x="4566" y="9571"/>
                  </a:cubicBezTo>
                  <a:cubicBezTo>
                    <a:pt x="5342" y="8705"/>
                    <a:pt x="6327" y="8049"/>
                    <a:pt x="7262" y="7372"/>
                  </a:cubicBezTo>
                  <a:cubicBezTo>
                    <a:pt x="8207" y="6686"/>
                    <a:pt x="9132" y="5940"/>
                    <a:pt x="9739" y="4945"/>
                  </a:cubicBezTo>
                  <a:cubicBezTo>
                    <a:pt x="10336" y="3950"/>
                    <a:pt x="10555" y="2657"/>
                    <a:pt x="10028" y="1622"/>
                  </a:cubicBezTo>
                  <a:cubicBezTo>
                    <a:pt x="9501" y="588"/>
                    <a:pt x="8098" y="1"/>
                    <a:pt x="7093" y="58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99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0"/>
            <p:cNvSpPr/>
            <p:nvPr/>
          </p:nvSpPr>
          <p:spPr>
            <a:xfrm>
              <a:off x="8540375" y="4178740"/>
              <a:ext cx="1721798" cy="712557"/>
            </a:xfrm>
            <a:custGeom>
              <a:avLst/>
              <a:gdLst/>
              <a:ahLst/>
              <a:cxnLst/>
              <a:rect l="l" t="t" r="r" b="b"/>
              <a:pathLst>
                <a:path w="29209" h="12088" extrusionOk="0">
                  <a:moveTo>
                    <a:pt x="1144" y="0"/>
                  </a:moveTo>
                  <a:cubicBezTo>
                    <a:pt x="508" y="0"/>
                    <a:pt x="0" y="518"/>
                    <a:pt x="0" y="1144"/>
                  </a:cubicBezTo>
                  <a:lnTo>
                    <a:pt x="0" y="10943"/>
                  </a:lnTo>
                  <a:cubicBezTo>
                    <a:pt x="0" y="11580"/>
                    <a:pt x="508" y="12087"/>
                    <a:pt x="1144" y="12087"/>
                  </a:cubicBezTo>
                  <a:lnTo>
                    <a:pt x="28064" y="12087"/>
                  </a:lnTo>
                  <a:cubicBezTo>
                    <a:pt x="28701" y="12087"/>
                    <a:pt x="29208" y="11580"/>
                    <a:pt x="29208" y="10943"/>
                  </a:cubicBezTo>
                  <a:lnTo>
                    <a:pt x="29208" y="1144"/>
                  </a:lnTo>
                  <a:cubicBezTo>
                    <a:pt x="29208" y="518"/>
                    <a:pt x="28701" y="0"/>
                    <a:pt x="28064" y="0"/>
                  </a:cubicBezTo>
                  <a:close/>
                </a:path>
              </a:pathLst>
            </a:custGeom>
            <a:solidFill>
              <a:srgbClr val="FFD4A8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0"/>
            <p:cNvSpPr/>
            <p:nvPr/>
          </p:nvSpPr>
          <p:spPr>
            <a:xfrm>
              <a:off x="8540375" y="4075521"/>
              <a:ext cx="1721798" cy="712557"/>
            </a:xfrm>
            <a:custGeom>
              <a:avLst/>
              <a:gdLst/>
              <a:ahLst/>
              <a:cxnLst/>
              <a:rect l="l" t="t" r="r" b="b"/>
              <a:pathLst>
                <a:path w="29209" h="12088" extrusionOk="0">
                  <a:moveTo>
                    <a:pt x="1144" y="0"/>
                  </a:moveTo>
                  <a:cubicBezTo>
                    <a:pt x="508" y="0"/>
                    <a:pt x="0" y="508"/>
                    <a:pt x="0" y="1144"/>
                  </a:cubicBezTo>
                  <a:lnTo>
                    <a:pt x="0" y="10943"/>
                  </a:lnTo>
                  <a:cubicBezTo>
                    <a:pt x="0" y="11570"/>
                    <a:pt x="508" y="12087"/>
                    <a:pt x="1144" y="12087"/>
                  </a:cubicBezTo>
                  <a:lnTo>
                    <a:pt x="28064" y="12087"/>
                  </a:lnTo>
                  <a:cubicBezTo>
                    <a:pt x="28701" y="12087"/>
                    <a:pt x="29208" y="11570"/>
                    <a:pt x="29208" y="10943"/>
                  </a:cubicBezTo>
                  <a:lnTo>
                    <a:pt x="29208" y="1144"/>
                  </a:lnTo>
                  <a:cubicBezTo>
                    <a:pt x="29208" y="508"/>
                    <a:pt x="28701" y="0"/>
                    <a:pt x="28064" y="0"/>
                  </a:cubicBezTo>
                  <a:close/>
                </a:path>
              </a:pathLst>
            </a:custGeom>
            <a:solidFill>
              <a:srgbClr val="FFD4A8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0"/>
            <p:cNvSpPr/>
            <p:nvPr/>
          </p:nvSpPr>
          <p:spPr>
            <a:xfrm>
              <a:off x="8540375" y="4075521"/>
              <a:ext cx="1721798" cy="712557"/>
            </a:xfrm>
            <a:custGeom>
              <a:avLst/>
              <a:gdLst/>
              <a:ahLst/>
              <a:cxnLst/>
              <a:rect l="l" t="t" r="r" b="b"/>
              <a:pathLst>
                <a:path w="29209" h="12088" extrusionOk="0">
                  <a:moveTo>
                    <a:pt x="24533" y="0"/>
                  </a:moveTo>
                  <a:lnTo>
                    <a:pt x="24533" y="6656"/>
                  </a:lnTo>
                  <a:cubicBezTo>
                    <a:pt x="24533" y="7282"/>
                    <a:pt x="24025" y="7800"/>
                    <a:pt x="23388" y="7800"/>
                  </a:cubicBezTo>
                  <a:lnTo>
                    <a:pt x="0" y="7800"/>
                  </a:lnTo>
                  <a:lnTo>
                    <a:pt x="0" y="10943"/>
                  </a:lnTo>
                  <a:cubicBezTo>
                    <a:pt x="0" y="11570"/>
                    <a:pt x="508" y="12087"/>
                    <a:pt x="1144" y="12087"/>
                  </a:cubicBezTo>
                  <a:lnTo>
                    <a:pt x="28064" y="12087"/>
                  </a:lnTo>
                  <a:cubicBezTo>
                    <a:pt x="28701" y="12087"/>
                    <a:pt x="29208" y="11570"/>
                    <a:pt x="29208" y="10943"/>
                  </a:cubicBezTo>
                  <a:lnTo>
                    <a:pt x="29208" y="1144"/>
                  </a:lnTo>
                  <a:cubicBezTo>
                    <a:pt x="29208" y="508"/>
                    <a:pt x="28701" y="0"/>
                    <a:pt x="28064" y="0"/>
                  </a:cubicBezTo>
                  <a:close/>
                </a:path>
              </a:pathLst>
            </a:custGeom>
            <a:solidFill>
              <a:srgbClr val="4C1313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0"/>
            <p:cNvSpPr/>
            <p:nvPr/>
          </p:nvSpPr>
          <p:spPr>
            <a:xfrm>
              <a:off x="8688747" y="4178740"/>
              <a:ext cx="115596" cy="115007"/>
            </a:xfrm>
            <a:custGeom>
              <a:avLst/>
              <a:gdLst/>
              <a:ahLst/>
              <a:cxnLst/>
              <a:rect l="l" t="t" r="r" b="b"/>
              <a:pathLst>
                <a:path w="1961" h="1951" extrusionOk="0">
                  <a:moveTo>
                    <a:pt x="985" y="0"/>
                  </a:moveTo>
                  <a:cubicBezTo>
                    <a:pt x="438" y="0"/>
                    <a:pt x="0" y="438"/>
                    <a:pt x="0" y="975"/>
                  </a:cubicBezTo>
                  <a:cubicBezTo>
                    <a:pt x="0" y="1512"/>
                    <a:pt x="438" y="1950"/>
                    <a:pt x="985" y="1950"/>
                  </a:cubicBezTo>
                  <a:cubicBezTo>
                    <a:pt x="1522" y="1950"/>
                    <a:pt x="1960" y="1512"/>
                    <a:pt x="1960" y="975"/>
                  </a:cubicBezTo>
                  <a:cubicBezTo>
                    <a:pt x="1960" y="438"/>
                    <a:pt x="1522" y="0"/>
                    <a:pt x="985" y="0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0"/>
            <p:cNvSpPr/>
            <p:nvPr/>
          </p:nvSpPr>
          <p:spPr>
            <a:xfrm>
              <a:off x="8688747" y="4136533"/>
              <a:ext cx="115596" cy="114948"/>
            </a:xfrm>
            <a:custGeom>
              <a:avLst/>
              <a:gdLst/>
              <a:ahLst/>
              <a:cxnLst/>
              <a:rect l="l" t="t" r="r" b="b"/>
              <a:pathLst>
                <a:path w="1961" h="1950" extrusionOk="0">
                  <a:moveTo>
                    <a:pt x="985" y="0"/>
                  </a:moveTo>
                  <a:cubicBezTo>
                    <a:pt x="438" y="0"/>
                    <a:pt x="0" y="438"/>
                    <a:pt x="0" y="975"/>
                  </a:cubicBezTo>
                  <a:cubicBezTo>
                    <a:pt x="0" y="1512"/>
                    <a:pt x="438" y="1950"/>
                    <a:pt x="985" y="1950"/>
                  </a:cubicBezTo>
                  <a:cubicBezTo>
                    <a:pt x="1522" y="1950"/>
                    <a:pt x="1960" y="1512"/>
                    <a:pt x="1960" y="975"/>
                  </a:cubicBezTo>
                  <a:cubicBezTo>
                    <a:pt x="1960" y="438"/>
                    <a:pt x="1522" y="0"/>
                    <a:pt x="985" y="0"/>
                  </a:cubicBezTo>
                  <a:close/>
                </a:path>
              </a:pathLst>
            </a:custGeom>
            <a:solidFill>
              <a:srgbClr val="FFD4A8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0"/>
            <p:cNvSpPr/>
            <p:nvPr/>
          </p:nvSpPr>
          <p:spPr>
            <a:xfrm>
              <a:off x="8907443" y="4178740"/>
              <a:ext cx="115007" cy="115007"/>
            </a:xfrm>
            <a:custGeom>
              <a:avLst/>
              <a:gdLst/>
              <a:ahLst/>
              <a:cxnLst/>
              <a:rect l="l" t="t" r="r" b="b"/>
              <a:pathLst>
                <a:path w="1951" h="1951" extrusionOk="0">
                  <a:moveTo>
                    <a:pt x="976" y="0"/>
                  </a:moveTo>
                  <a:cubicBezTo>
                    <a:pt x="439" y="0"/>
                    <a:pt x="1" y="438"/>
                    <a:pt x="1" y="975"/>
                  </a:cubicBezTo>
                  <a:cubicBezTo>
                    <a:pt x="1" y="1512"/>
                    <a:pt x="439" y="1950"/>
                    <a:pt x="976" y="1950"/>
                  </a:cubicBezTo>
                  <a:cubicBezTo>
                    <a:pt x="1513" y="1950"/>
                    <a:pt x="1951" y="1512"/>
                    <a:pt x="1951" y="975"/>
                  </a:cubicBezTo>
                  <a:cubicBezTo>
                    <a:pt x="1951" y="438"/>
                    <a:pt x="1513" y="0"/>
                    <a:pt x="976" y="0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0"/>
            <p:cNvSpPr/>
            <p:nvPr/>
          </p:nvSpPr>
          <p:spPr>
            <a:xfrm>
              <a:off x="8907443" y="4136533"/>
              <a:ext cx="115007" cy="114948"/>
            </a:xfrm>
            <a:custGeom>
              <a:avLst/>
              <a:gdLst/>
              <a:ahLst/>
              <a:cxnLst/>
              <a:rect l="l" t="t" r="r" b="b"/>
              <a:pathLst>
                <a:path w="1951" h="1950" extrusionOk="0">
                  <a:moveTo>
                    <a:pt x="976" y="0"/>
                  </a:moveTo>
                  <a:cubicBezTo>
                    <a:pt x="439" y="0"/>
                    <a:pt x="1" y="438"/>
                    <a:pt x="1" y="975"/>
                  </a:cubicBezTo>
                  <a:cubicBezTo>
                    <a:pt x="1" y="1512"/>
                    <a:pt x="439" y="1950"/>
                    <a:pt x="976" y="1950"/>
                  </a:cubicBezTo>
                  <a:cubicBezTo>
                    <a:pt x="1513" y="1950"/>
                    <a:pt x="1951" y="1512"/>
                    <a:pt x="1951" y="975"/>
                  </a:cubicBezTo>
                  <a:cubicBezTo>
                    <a:pt x="1951" y="438"/>
                    <a:pt x="1513" y="0"/>
                    <a:pt x="976" y="0"/>
                  </a:cubicBezTo>
                  <a:close/>
                </a:path>
              </a:pathLst>
            </a:custGeom>
            <a:solidFill>
              <a:srgbClr val="FFD4A8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0"/>
            <p:cNvSpPr/>
            <p:nvPr/>
          </p:nvSpPr>
          <p:spPr>
            <a:xfrm>
              <a:off x="9125610" y="4178740"/>
              <a:ext cx="115007" cy="115007"/>
            </a:xfrm>
            <a:custGeom>
              <a:avLst/>
              <a:gdLst/>
              <a:ahLst/>
              <a:cxnLst/>
              <a:rect l="l" t="t" r="r" b="b"/>
              <a:pathLst>
                <a:path w="1951" h="1951" extrusionOk="0">
                  <a:moveTo>
                    <a:pt x="976" y="0"/>
                  </a:moveTo>
                  <a:cubicBezTo>
                    <a:pt x="438" y="0"/>
                    <a:pt x="1" y="438"/>
                    <a:pt x="1" y="975"/>
                  </a:cubicBezTo>
                  <a:cubicBezTo>
                    <a:pt x="1" y="1512"/>
                    <a:pt x="438" y="1950"/>
                    <a:pt x="976" y="1950"/>
                  </a:cubicBezTo>
                  <a:cubicBezTo>
                    <a:pt x="1513" y="1950"/>
                    <a:pt x="1951" y="1512"/>
                    <a:pt x="1951" y="975"/>
                  </a:cubicBezTo>
                  <a:cubicBezTo>
                    <a:pt x="1951" y="438"/>
                    <a:pt x="1513" y="0"/>
                    <a:pt x="976" y="0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0"/>
            <p:cNvSpPr/>
            <p:nvPr/>
          </p:nvSpPr>
          <p:spPr>
            <a:xfrm>
              <a:off x="9125610" y="4136533"/>
              <a:ext cx="115007" cy="114948"/>
            </a:xfrm>
            <a:custGeom>
              <a:avLst/>
              <a:gdLst/>
              <a:ahLst/>
              <a:cxnLst/>
              <a:rect l="l" t="t" r="r" b="b"/>
              <a:pathLst>
                <a:path w="1951" h="1950" extrusionOk="0">
                  <a:moveTo>
                    <a:pt x="976" y="0"/>
                  </a:moveTo>
                  <a:cubicBezTo>
                    <a:pt x="438" y="0"/>
                    <a:pt x="1" y="438"/>
                    <a:pt x="1" y="975"/>
                  </a:cubicBezTo>
                  <a:cubicBezTo>
                    <a:pt x="1" y="1512"/>
                    <a:pt x="438" y="1950"/>
                    <a:pt x="976" y="1950"/>
                  </a:cubicBezTo>
                  <a:cubicBezTo>
                    <a:pt x="1513" y="1950"/>
                    <a:pt x="1951" y="1512"/>
                    <a:pt x="1951" y="975"/>
                  </a:cubicBezTo>
                  <a:cubicBezTo>
                    <a:pt x="1951" y="438"/>
                    <a:pt x="1513" y="0"/>
                    <a:pt x="976" y="0"/>
                  </a:cubicBezTo>
                  <a:close/>
                </a:path>
              </a:pathLst>
            </a:custGeom>
            <a:solidFill>
              <a:srgbClr val="FFD4A8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0"/>
            <p:cNvSpPr/>
            <p:nvPr/>
          </p:nvSpPr>
          <p:spPr>
            <a:xfrm>
              <a:off x="9343776" y="4178740"/>
              <a:ext cx="115007" cy="115007"/>
            </a:xfrm>
            <a:custGeom>
              <a:avLst/>
              <a:gdLst/>
              <a:ahLst/>
              <a:cxnLst/>
              <a:rect l="l" t="t" r="r" b="b"/>
              <a:pathLst>
                <a:path w="1951" h="1951" extrusionOk="0">
                  <a:moveTo>
                    <a:pt x="975" y="0"/>
                  </a:moveTo>
                  <a:cubicBezTo>
                    <a:pt x="438" y="0"/>
                    <a:pt x="0" y="438"/>
                    <a:pt x="0" y="975"/>
                  </a:cubicBezTo>
                  <a:cubicBezTo>
                    <a:pt x="0" y="1512"/>
                    <a:pt x="438" y="1950"/>
                    <a:pt x="975" y="1950"/>
                  </a:cubicBezTo>
                  <a:cubicBezTo>
                    <a:pt x="1512" y="1950"/>
                    <a:pt x="1950" y="1512"/>
                    <a:pt x="1950" y="975"/>
                  </a:cubicBezTo>
                  <a:cubicBezTo>
                    <a:pt x="1950" y="438"/>
                    <a:pt x="1512" y="0"/>
                    <a:pt x="975" y="0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0"/>
            <p:cNvSpPr/>
            <p:nvPr/>
          </p:nvSpPr>
          <p:spPr>
            <a:xfrm>
              <a:off x="9343776" y="4136533"/>
              <a:ext cx="115007" cy="114948"/>
            </a:xfrm>
            <a:custGeom>
              <a:avLst/>
              <a:gdLst/>
              <a:ahLst/>
              <a:cxnLst/>
              <a:rect l="l" t="t" r="r" b="b"/>
              <a:pathLst>
                <a:path w="1951" h="1950" extrusionOk="0">
                  <a:moveTo>
                    <a:pt x="975" y="0"/>
                  </a:moveTo>
                  <a:cubicBezTo>
                    <a:pt x="438" y="0"/>
                    <a:pt x="0" y="438"/>
                    <a:pt x="0" y="975"/>
                  </a:cubicBezTo>
                  <a:cubicBezTo>
                    <a:pt x="0" y="1512"/>
                    <a:pt x="438" y="1950"/>
                    <a:pt x="975" y="1950"/>
                  </a:cubicBezTo>
                  <a:cubicBezTo>
                    <a:pt x="1512" y="1950"/>
                    <a:pt x="1950" y="1512"/>
                    <a:pt x="1950" y="975"/>
                  </a:cubicBezTo>
                  <a:cubicBezTo>
                    <a:pt x="1950" y="438"/>
                    <a:pt x="1512" y="0"/>
                    <a:pt x="975" y="0"/>
                  </a:cubicBezTo>
                  <a:close/>
                </a:path>
              </a:pathLst>
            </a:custGeom>
            <a:solidFill>
              <a:srgbClr val="FFD4A8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0"/>
            <p:cNvSpPr/>
            <p:nvPr/>
          </p:nvSpPr>
          <p:spPr>
            <a:xfrm>
              <a:off x="9561942" y="4178740"/>
              <a:ext cx="114948" cy="115007"/>
            </a:xfrm>
            <a:custGeom>
              <a:avLst/>
              <a:gdLst/>
              <a:ahLst/>
              <a:cxnLst/>
              <a:rect l="l" t="t" r="r" b="b"/>
              <a:pathLst>
                <a:path w="1950" h="1951" extrusionOk="0">
                  <a:moveTo>
                    <a:pt x="975" y="0"/>
                  </a:moveTo>
                  <a:cubicBezTo>
                    <a:pt x="438" y="0"/>
                    <a:pt x="0" y="438"/>
                    <a:pt x="0" y="975"/>
                  </a:cubicBezTo>
                  <a:cubicBezTo>
                    <a:pt x="0" y="1512"/>
                    <a:pt x="438" y="1950"/>
                    <a:pt x="975" y="1950"/>
                  </a:cubicBezTo>
                  <a:cubicBezTo>
                    <a:pt x="1512" y="1950"/>
                    <a:pt x="1950" y="1512"/>
                    <a:pt x="1950" y="975"/>
                  </a:cubicBezTo>
                  <a:cubicBezTo>
                    <a:pt x="1950" y="438"/>
                    <a:pt x="1512" y="0"/>
                    <a:pt x="975" y="0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9561942" y="4136533"/>
              <a:ext cx="114948" cy="114948"/>
            </a:xfrm>
            <a:custGeom>
              <a:avLst/>
              <a:gdLst/>
              <a:ahLst/>
              <a:cxnLst/>
              <a:rect l="l" t="t" r="r" b="b"/>
              <a:pathLst>
                <a:path w="1950" h="1950" extrusionOk="0">
                  <a:moveTo>
                    <a:pt x="975" y="0"/>
                  </a:moveTo>
                  <a:cubicBezTo>
                    <a:pt x="438" y="0"/>
                    <a:pt x="0" y="438"/>
                    <a:pt x="0" y="975"/>
                  </a:cubicBezTo>
                  <a:cubicBezTo>
                    <a:pt x="0" y="1512"/>
                    <a:pt x="438" y="1950"/>
                    <a:pt x="975" y="1950"/>
                  </a:cubicBezTo>
                  <a:cubicBezTo>
                    <a:pt x="1512" y="1950"/>
                    <a:pt x="1950" y="1512"/>
                    <a:pt x="1950" y="975"/>
                  </a:cubicBezTo>
                  <a:cubicBezTo>
                    <a:pt x="1950" y="438"/>
                    <a:pt x="1512" y="0"/>
                    <a:pt x="975" y="0"/>
                  </a:cubicBezTo>
                  <a:close/>
                </a:path>
              </a:pathLst>
            </a:custGeom>
            <a:solidFill>
              <a:srgbClr val="FFD4A8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9780049" y="4178740"/>
              <a:ext cx="115007" cy="115007"/>
            </a:xfrm>
            <a:custGeom>
              <a:avLst/>
              <a:gdLst/>
              <a:ahLst/>
              <a:cxnLst/>
              <a:rect l="l" t="t" r="r" b="b"/>
              <a:pathLst>
                <a:path w="1951" h="1951" extrusionOk="0">
                  <a:moveTo>
                    <a:pt x="976" y="0"/>
                  </a:moveTo>
                  <a:cubicBezTo>
                    <a:pt x="439" y="0"/>
                    <a:pt x="1" y="438"/>
                    <a:pt x="1" y="975"/>
                  </a:cubicBezTo>
                  <a:cubicBezTo>
                    <a:pt x="1" y="1512"/>
                    <a:pt x="439" y="1950"/>
                    <a:pt x="976" y="1950"/>
                  </a:cubicBezTo>
                  <a:cubicBezTo>
                    <a:pt x="1513" y="1950"/>
                    <a:pt x="1951" y="1512"/>
                    <a:pt x="1951" y="975"/>
                  </a:cubicBezTo>
                  <a:cubicBezTo>
                    <a:pt x="1951" y="438"/>
                    <a:pt x="1513" y="0"/>
                    <a:pt x="976" y="0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9780049" y="4136533"/>
              <a:ext cx="115007" cy="114948"/>
            </a:xfrm>
            <a:custGeom>
              <a:avLst/>
              <a:gdLst/>
              <a:ahLst/>
              <a:cxnLst/>
              <a:rect l="l" t="t" r="r" b="b"/>
              <a:pathLst>
                <a:path w="1951" h="1950" extrusionOk="0">
                  <a:moveTo>
                    <a:pt x="976" y="0"/>
                  </a:moveTo>
                  <a:cubicBezTo>
                    <a:pt x="439" y="0"/>
                    <a:pt x="1" y="438"/>
                    <a:pt x="1" y="975"/>
                  </a:cubicBezTo>
                  <a:cubicBezTo>
                    <a:pt x="1" y="1512"/>
                    <a:pt x="439" y="1950"/>
                    <a:pt x="976" y="1950"/>
                  </a:cubicBezTo>
                  <a:cubicBezTo>
                    <a:pt x="1513" y="1950"/>
                    <a:pt x="1951" y="1512"/>
                    <a:pt x="1951" y="975"/>
                  </a:cubicBezTo>
                  <a:cubicBezTo>
                    <a:pt x="1951" y="438"/>
                    <a:pt x="1513" y="0"/>
                    <a:pt x="976" y="0"/>
                  </a:cubicBezTo>
                  <a:close/>
                </a:path>
              </a:pathLst>
            </a:custGeom>
            <a:solidFill>
              <a:srgbClr val="FFD4A8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9998215" y="4178740"/>
              <a:ext cx="115596" cy="115007"/>
            </a:xfrm>
            <a:custGeom>
              <a:avLst/>
              <a:gdLst/>
              <a:ahLst/>
              <a:cxnLst/>
              <a:rect l="l" t="t" r="r" b="b"/>
              <a:pathLst>
                <a:path w="1961" h="1951" extrusionOk="0">
                  <a:moveTo>
                    <a:pt x="985" y="0"/>
                  </a:moveTo>
                  <a:cubicBezTo>
                    <a:pt x="438" y="0"/>
                    <a:pt x="0" y="438"/>
                    <a:pt x="0" y="975"/>
                  </a:cubicBezTo>
                  <a:cubicBezTo>
                    <a:pt x="0" y="1512"/>
                    <a:pt x="438" y="1950"/>
                    <a:pt x="985" y="1950"/>
                  </a:cubicBezTo>
                  <a:cubicBezTo>
                    <a:pt x="1523" y="1950"/>
                    <a:pt x="1960" y="1512"/>
                    <a:pt x="1960" y="975"/>
                  </a:cubicBezTo>
                  <a:cubicBezTo>
                    <a:pt x="1960" y="438"/>
                    <a:pt x="1523" y="0"/>
                    <a:pt x="985" y="0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9998215" y="4136533"/>
              <a:ext cx="115596" cy="114948"/>
            </a:xfrm>
            <a:custGeom>
              <a:avLst/>
              <a:gdLst/>
              <a:ahLst/>
              <a:cxnLst/>
              <a:rect l="l" t="t" r="r" b="b"/>
              <a:pathLst>
                <a:path w="1961" h="1950" extrusionOk="0">
                  <a:moveTo>
                    <a:pt x="985" y="0"/>
                  </a:moveTo>
                  <a:cubicBezTo>
                    <a:pt x="438" y="0"/>
                    <a:pt x="0" y="438"/>
                    <a:pt x="0" y="975"/>
                  </a:cubicBezTo>
                  <a:cubicBezTo>
                    <a:pt x="0" y="1512"/>
                    <a:pt x="438" y="1950"/>
                    <a:pt x="985" y="1950"/>
                  </a:cubicBezTo>
                  <a:cubicBezTo>
                    <a:pt x="1523" y="1950"/>
                    <a:pt x="1960" y="1512"/>
                    <a:pt x="1960" y="975"/>
                  </a:cubicBezTo>
                  <a:cubicBezTo>
                    <a:pt x="1960" y="438"/>
                    <a:pt x="1523" y="0"/>
                    <a:pt x="985" y="0"/>
                  </a:cubicBezTo>
                  <a:close/>
                </a:path>
              </a:pathLst>
            </a:custGeom>
            <a:solidFill>
              <a:srgbClr val="FFD4A8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0"/>
            <p:cNvSpPr/>
            <p:nvPr/>
          </p:nvSpPr>
          <p:spPr>
            <a:xfrm>
              <a:off x="8688747" y="4382820"/>
              <a:ext cx="115596" cy="115007"/>
            </a:xfrm>
            <a:custGeom>
              <a:avLst/>
              <a:gdLst/>
              <a:ahLst/>
              <a:cxnLst/>
              <a:rect l="l" t="t" r="r" b="b"/>
              <a:pathLst>
                <a:path w="1961" h="1951" extrusionOk="0">
                  <a:moveTo>
                    <a:pt x="985" y="0"/>
                  </a:moveTo>
                  <a:cubicBezTo>
                    <a:pt x="438" y="0"/>
                    <a:pt x="0" y="438"/>
                    <a:pt x="0" y="975"/>
                  </a:cubicBezTo>
                  <a:cubicBezTo>
                    <a:pt x="0" y="1512"/>
                    <a:pt x="438" y="1950"/>
                    <a:pt x="985" y="1950"/>
                  </a:cubicBezTo>
                  <a:cubicBezTo>
                    <a:pt x="1522" y="1950"/>
                    <a:pt x="1960" y="1512"/>
                    <a:pt x="1960" y="975"/>
                  </a:cubicBezTo>
                  <a:cubicBezTo>
                    <a:pt x="1960" y="438"/>
                    <a:pt x="1522" y="0"/>
                    <a:pt x="985" y="0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0"/>
            <p:cNvSpPr/>
            <p:nvPr/>
          </p:nvSpPr>
          <p:spPr>
            <a:xfrm>
              <a:off x="8688747" y="4340613"/>
              <a:ext cx="115596" cy="114948"/>
            </a:xfrm>
            <a:custGeom>
              <a:avLst/>
              <a:gdLst/>
              <a:ahLst/>
              <a:cxnLst/>
              <a:rect l="l" t="t" r="r" b="b"/>
              <a:pathLst>
                <a:path w="1961" h="1950" extrusionOk="0">
                  <a:moveTo>
                    <a:pt x="985" y="0"/>
                  </a:moveTo>
                  <a:cubicBezTo>
                    <a:pt x="438" y="0"/>
                    <a:pt x="0" y="438"/>
                    <a:pt x="0" y="975"/>
                  </a:cubicBezTo>
                  <a:cubicBezTo>
                    <a:pt x="0" y="1512"/>
                    <a:pt x="438" y="1950"/>
                    <a:pt x="985" y="1950"/>
                  </a:cubicBezTo>
                  <a:cubicBezTo>
                    <a:pt x="1522" y="1950"/>
                    <a:pt x="1960" y="1512"/>
                    <a:pt x="1960" y="975"/>
                  </a:cubicBezTo>
                  <a:cubicBezTo>
                    <a:pt x="1960" y="438"/>
                    <a:pt x="1522" y="0"/>
                    <a:pt x="985" y="0"/>
                  </a:cubicBezTo>
                  <a:close/>
                </a:path>
              </a:pathLst>
            </a:custGeom>
            <a:solidFill>
              <a:srgbClr val="FFD4A8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0"/>
            <p:cNvSpPr/>
            <p:nvPr/>
          </p:nvSpPr>
          <p:spPr>
            <a:xfrm>
              <a:off x="8907443" y="4382820"/>
              <a:ext cx="115007" cy="115007"/>
            </a:xfrm>
            <a:custGeom>
              <a:avLst/>
              <a:gdLst/>
              <a:ahLst/>
              <a:cxnLst/>
              <a:rect l="l" t="t" r="r" b="b"/>
              <a:pathLst>
                <a:path w="1951" h="1951" extrusionOk="0">
                  <a:moveTo>
                    <a:pt x="976" y="0"/>
                  </a:moveTo>
                  <a:cubicBezTo>
                    <a:pt x="439" y="0"/>
                    <a:pt x="1" y="438"/>
                    <a:pt x="1" y="975"/>
                  </a:cubicBezTo>
                  <a:cubicBezTo>
                    <a:pt x="1" y="1512"/>
                    <a:pt x="439" y="1950"/>
                    <a:pt x="976" y="1950"/>
                  </a:cubicBezTo>
                  <a:cubicBezTo>
                    <a:pt x="1513" y="1950"/>
                    <a:pt x="1951" y="1512"/>
                    <a:pt x="1951" y="975"/>
                  </a:cubicBezTo>
                  <a:cubicBezTo>
                    <a:pt x="1951" y="438"/>
                    <a:pt x="1513" y="0"/>
                    <a:pt x="976" y="0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0"/>
            <p:cNvSpPr/>
            <p:nvPr/>
          </p:nvSpPr>
          <p:spPr>
            <a:xfrm>
              <a:off x="8907443" y="4340613"/>
              <a:ext cx="115007" cy="114948"/>
            </a:xfrm>
            <a:custGeom>
              <a:avLst/>
              <a:gdLst/>
              <a:ahLst/>
              <a:cxnLst/>
              <a:rect l="l" t="t" r="r" b="b"/>
              <a:pathLst>
                <a:path w="1951" h="1950" extrusionOk="0">
                  <a:moveTo>
                    <a:pt x="976" y="0"/>
                  </a:moveTo>
                  <a:cubicBezTo>
                    <a:pt x="439" y="0"/>
                    <a:pt x="1" y="438"/>
                    <a:pt x="1" y="975"/>
                  </a:cubicBezTo>
                  <a:cubicBezTo>
                    <a:pt x="1" y="1512"/>
                    <a:pt x="439" y="1950"/>
                    <a:pt x="976" y="1950"/>
                  </a:cubicBezTo>
                  <a:cubicBezTo>
                    <a:pt x="1513" y="1950"/>
                    <a:pt x="1951" y="1512"/>
                    <a:pt x="1951" y="975"/>
                  </a:cubicBezTo>
                  <a:cubicBezTo>
                    <a:pt x="1951" y="438"/>
                    <a:pt x="1513" y="0"/>
                    <a:pt x="976" y="0"/>
                  </a:cubicBezTo>
                  <a:close/>
                </a:path>
              </a:pathLst>
            </a:custGeom>
            <a:solidFill>
              <a:srgbClr val="FFD4A8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0"/>
            <p:cNvSpPr/>
            <p:nvPr/>
          </p:nvSpPr>
          <p:spPr>
            <a:xfrm>
              <a:off x="9125610" y="4382820"/>
              <a:ext cx="115007" cy="115007"/>
            </a:xfrm>
            <a:custGeom>
              <a:avLst/>
              <a:gdLst/>
              <a:ahLst/>
              <a:cxnLst/>
              <a:rect l="l" t="t" r="r" b="b"/>
              <a:pathLst>
                <a:path w="1951" h="1951" extrusionOk="0">
                  <a:moveTo>
                    <a:pt x="976" y="0"/>
                  </a:moveTo>
                  <a:cubicBezTo>
                    <a:pt x="438" y="0"/>
                    <a:pt x="1" y="438"/>
                    <a:pt x="1" y="975"/>
                  </a:cubicBezTo>
                  <a:cubicBezTo>
                    <a:pt x="1" y="1512"/>
                    <a:pt x="438" y="1950"/>
                    <a:pt x="976" y="1950"/>
                  </a:cubicBezTo>
                  <a:cubicBezTo>
                    <a:pt x="1513" y="1950"/>
                    <a:pt x="1951" y="1512"/>
                    <a:pt x="1951" y="975"/>
                  </a:cubicBezTo>
                  <a:cubicBezTo>
                    <a:pt x="1951" y="438"/>
                    <a:pt x="1513" y="0"/>
                    <a:pt x="976" y="0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0"/>
            <p:cNvSpPr/>
            <p:nvPr/>
          </p:nvSpPr>
          <p:spPr>
            <a:xfrm>
              <a:off x="9125610" y="4340613"/>
              <a:ext cx="115007" cy="114948"/>
            </a:xfrm>
            <a:custGeom>
              <a:avLst/>
              <a:gdLst/>
              <a:ahLst/>
              <a:cxnLst/>
              <a:rect l="l" t="t" r="r" b="b"/>
              <a:pathLst>
                <a:path w="1951" h="1950" extrusionOk="0">
                  <a:moveTo>
                    <a:pt x="976" y="0"/>
                  </a:moveTo>
                  <a:cubicBezTo>
                    <a:pt x="438" y="0"/>
                    <a:pt x="1" y="438"/>
                    <a:pt x="1" y="975"/>
                  </a:cubicBezTo>
                  <a:cubicBezTo>
                    <a:pt x="1" y="1512"/>
                    <a:pt x="438" y="1950"/>
                    <a:pt x="976" y="1950"/>
                  </a:cubicBezTo>
                  <a:cubicBezTo>
                    <a:pt x="1513" y="1950"/>
                    <a:pt x="1951" y="1512"/>
                    <a:pt x="1951" y="975"/>
                  </a:cubicBezTo>
                  <a:cubicBezTo>
                    <a:pt x="1951" y="438"/>
                    <a:pt x="1513" y="0"/>
                    <a:pt x="976" y="0"/>
                  </a:cubicBezTo>
                  <a:close/>
                </a:path>
              </a:pathLst>
            </a:custGeom>
            <a:solidFill>
              <a:srgbClr val="FFD4A8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0"/>
            <p:cNvSpPr/>
            <p:nvPr/>
          </p:nvSpPr>
          <p:spPr>
            <a:xfrm>
              <a:off x="9343776" y="4382820"/>
              <a:ext cx="115007" cy="115007"/>
            </a:xfrm>
            <a:custGeom>
              <a:avLst/>
              <a:gdLst/>
              <a:ahLst/>
              <a:cxnLst/>
              <a:rect l="l" t="t" r="r" b="b"/>
              <a:pathLst>
                <a:path w="1951" h="1951" extrusionOk="0">
                  <a:moveTo>
                    <a:pt x="975" y="0"/>
                  </a:moveTo>
                  <a:cubicBezTo>
                    <a:pt x="438" y="0"/>
                    <a:pt x="0" y="438"/>
                    <a:pt x="0" y="975"/>
                  </a:cubicBezTo>
                  <a:cubicBezTo>
                    <a:pt x="0" y="1512"/>
                    <a:pt x="438" y="1950"/>
                    <a:pt x="975" y="1950"/>
                  </a:cubicBezTo>
                  <a:cubicBezTo>
                    <a:pt x="1512" y="1950"/>
                    <a:pt x="1950" y="1512"/>
                    <a:pt x="1950" y="975"/>
                  </a:cubicBezTo>
                  <a:cubicBezTo>
                    <a:pt x="1950" y="438"/>
                    <a:pt x="1512" y="0"/>
                    <a:pt x="975" y="0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0"/>
            <p:cNvSpPr/>
            <p:nvPr/>
          </p:nvSpPr>
          <p:spPr>
            <a:xfrm>
              <a:off x="9343776" y="4340613"/>
              <a:ext cx="115007" cy="114948"/>
            </a:xfrm>
            <a:custGeom>
              <a:avLst/>
              <a:gdLst/>
              <a:ahLst/>
              <a:cxnLst/>
              <a:rect l="l" t="t" r="r" b="b"/>
              <a:pathLst>
                <a:path w="1951" h="1950" extrusionOk="0">
                  <a:moveTo>
                    <a:pt x="975" y="0"/>
                  </a:moveTo>
                  <a:cubicBezTo>
                    <a:pt x="438" y="0"/>
                    <a:pt x="0" y="438"/>
                    <a:pt x="0" y="975"/>
                  </a:cubicBezTo>
                  <a:cubicBezTo>
                    <a:pt x="0" y="1512"/>
                    <a:pt x="438" y="1950"/>
                    <a:pt x="975" y="1950"/>
                  </a:cubicBezTo>
                  <a:cubicBezTo>
                    <a:pt x="1512" y="1950"/>
                    <a:pt x="1950" y="1512"/>
                    <a:pt x="1950" y="975"/>
                  </a:cubicBezTo>
                  <a:cubicBezTo>
                    <a:pt x="1950" y="438"/>
                    <a:pt x="1512" y="0"/>
                    <a:pt x="975" y="0"/>
                  </a:cubicBezTo>
                  <a:close/>
                </a:path>
              </a:pathLst>
            </a:custGeom>
            <a:solidFill>
              <a:srgbClr val="FFD4A8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0"/>
            <p:cNvSpPr/>
            <p:nvPr/>
          </p:nvSpPr>
          <p:spPr>
            <a:xfrm>
              <a:off x="9561942" y="4382820"/>
              <a:ext cx="114948" cy="115007"/>
            </a:xfrm>
            <a:custGeom>
              <a:avLst/>
              <a:gdLst/>
              <a:ahLst/>
              <a:cxnLst/>
              <a:rect l="l" t="t" r="r" b="b"/>
              <a:pathLst>
                <a:path w="1950" h="1951" extrusionOk="0">
                  <a:moveTo>
                    <a:pt x="975" y="0"/>
                  </a:moveTo>
                  <a:cubicBezTo>
                    <a:pt x="438" y="0"/>
                    <a:pt x="0" y="438"/>
                    <a:pt x="0" y="975"/>
                  </a:cubicBezTo>
                  <a:cubicBezTo>
                    <a:pt x="0" y="1512"/>
                    <a:pt x="438" y="1950"/>
                    <a:pt x="975" y="1950"/>
                  </a:cubicBezTo>
                  <a:cubicBezTo>
                    <a:pt x="1512" y="1950"/>
                    <a:pt x="1950" y="1512"/>
                    <a:pt x="1950" y="975"/>
                  </a:cubicBezTo>
                  <a:cubicBezTo>
                    <a:pt x="1950" y="438"/>
                    <a:pt x="1512" y="0"/>
                    <a:pt x="975" y="0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0"/>
            <p:cNvSpPr/>
            <p:nvPr/>
          </p:nvSpPr>
          <p:spPr>
            <a:xfrm>
              <a:off x="9561942" y="4340613"/>
              <a:ext cx="114948" cy="114948"/>
            </a:xfrm>
            <a:custGeom>
              <a:avLst/>
              <a:gdLst/>
              <a:ahLst/>
              <a:cxnLst/>
              <a:rect l="l" t="t" r="r" b="b"/>
              <a:pathLst>
                <a:path w="1950" h="1950" extrusionOk="0">
                  <a:moveTo>
                    <a:pt x="975" y="0"/>
                  </a:moveTo>
                  <a:cubicBezTo>
                    <a:pt x="438" y="0"/>
                    <a:pt x="0" y="438"/>
                    <a:pt x="0" y="975"/>
                  </a:cubicBezTo>
                  <a:cubicBezTo>
                    <a:pt x="0" y="1512"/>
                    <a:pt x="438" y="1950"/>
                    <a:pt x="975" y="1950"/>
                  </a:cubicBezTo>
                  <a:cubicBezTo>
                    <a:pt x="1512" y="1950"/>
                    <a:pt x="1950" y="1512"/>
                    <a:pt x="1950" y="975"/>
                  </a:cubicBezTo>
                  <a:cubicBezTo>
                    <a:pt x="1950" y="438"/>
                    <a:pt x="1512" y="0"/>
                    <a:pt x="975" y="0"/>
                  </a:cubicBezTo>
                  <a:close/>
                </a:path>
              </a:pathLst>
            </a:custGeom>
            <a:solidFill>
              <a:srgbClr val="FFD4A8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0"/>
            <p:cNvSpPr/>
            <p:nvPr/>
          </p:nvSpPr>
          <p:spPr>
            <a:xfrm>
              <a:off x="9780049" y="4382820"/>
              <a:ext cx="115007" cy="115007"/>
            </a:xfrm>
            <a:custGeom>
              <a:avLst/>
              <a:gdLst/>
              <a:ahLst/>
              <a:cxnLst/>
              <a:rect l="l" t="t" r="r" b="b"/>
              <a:pathLst>
                <a:path w="1951" h="1951" extrusionOk="0">
                  <a:moveTo>
                    <a:pt x="976" y="0"/>
                  </a:moveTo>
                  <a:cubicBezTo>
                    <a:pt x="439" y="0"/>
                    <a:pt x="1" y="438"/>
                    <a:pt x="1" y="975"/>
                  </a:cubicBezTo>
                  <a:cubicBezTo>
                    <a:pt x="1" y="1512"/>
                    <a:pt x="439" y="1950"/>
                    <a:pt x="976" y="1950"/>
                  </a:cubicBezTo>
                  <a:cubicBezTo>
                    <a:pt x="1513" y="1950"/>
                    <a:pt x="1951" y="1512"/>
                    <a:pt x="1951" y="975"/>
                  </a:cubicBezTo>
                  <a:cubicBezTo>
                    <a:pt x="1951" y="438"/>
                    <a:pt x="1513" y="0"/>
                    <a:pt x="976" y="0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0"/>
            <p:cNvSpPr/>
            <p:nvPr/>
          </p:nvSpPr>
          <p:spPr>
            <a:xfrm>
              <a:off x="9780049" y="4340613"/>
              <a:ext cx="115007" cy="114948"/>
            </a:xfrm>
            <a:custGeom>
              <a:avLst/>
              <a:gdLst/>
              <a:ahLst/>
              <a:cxnLst/>
              <a:rect l="l" t="t" r="r" b="b"/>
              <a:pathLst>
                <a:path w="1951" h="1950" extrusionOk="0">
                  <a:moveTo>
                    <a:pt x="976" y="0"/>
                  </a:moveTo>
                  <a:cubicBezTo>
                    <a:pt x="439" y="0"/>
                    <a:pt x="1" y="438"/>
                    <a:pt x="1" y="975"/>
                  </a:cubicBezTo>
                  <a:cubicBezTo>
                    <a:pt x="1" y="1512"/>
                    <a:pt x="439" y="1950"/>
                    <a:pt x="976" y="1950"/>
                  </a:cubicBezTo>
                  <a:cubicBezTo>
                    <a:pt x="1513" y="1950"/>
                    <a:pt x="1951" y="1512"/>
                    <a:pt x="1951" y="975"/>
                  </a:cubicBezTo>
                  <a:cubicBezTo>
                    <a:pt x="1951" y="438"/>
                    <a:pt x="1513" y="0"/>
                    <a:pt x="976" y="0"/>
                  </a:cubicBezTo>
                  <a:close/>
                </a:path>
              </a:pathLst>
            </a:custGeom>
            <a:solidFill>
              <a:srgbClr val="FFD4A8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0"/>
            <p:cNvSpPr/>
            <p:nvPr/>
          </p:nvSpPr>
          <p:spPr>
            <a:xfrm>
              <a:off x="9998215" y="4382820"/>
              <a:ext cx="115596" cy="115007"/>
            </a:xfrm>
            <a:custGeom>
              <a:avLst/>
              <a:gdLst/>
              <a:ahLst/>
              <a:cxnLst/>
              <a:rect l="l" t="t" r="r" b="b"/>
              <a:pathLst>
                <a:path w="1961" h="1951" extrusionOk="0">
                  <a:moveTo>
                    <a:pt x="985" y="0"/>
                  </a:moveTo>
                  <a:cubicBezTo>
                    <a:pt x="438" y="0"/>
                    <a:pt x="0" y="438"/>
                    <a:pt x="0" y="975"/>
                  </a:cubicBezTo>
                  <a:cubicBezTo>
                    <a:pt x="0" y="1512"/>
                    <a:pt x="438" y="1950"/>
                    <a:pt x="985" y="1950"/>
                  </a:cubicBezTo>
                  <a:cubicBezTo>
                    <a:pt x="1523" y="1950"/>
                    <a:pt x="1960" y="1512"/>
                    <a:pt x="1960" y="975"/>
                  </a:cubicBezTo>
                  <a:cubicBezTo>
                    <a:pt x="1960" y="438"/>
                    <a:pt x="1523" y="0"/>
                    <a:pt x="985" y="0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0"/>
            <p:cNvSpPr/>
            <p:nvPr/>
          </p:nvSpPr>
          <p:spPr>
            <a:xfrm>
              <a:off x="9998215" y="4340613"/>
              <a:ext cx="115596" cy="114948"/>
            </a:xfrm>
            <a:custGeom>
              <a:avLst/>
              <a:gdLst/>
              <a:ahLst/>
              <a:cxnLst/>
              <a:rect l="l" t="t" r="r" b="b"/>
              <a:pathLst>
                <a:path w="1961" h="1950" extrusionOk="0">
                  <a:moveTo>
                    <a:pt x="985" y="0"/>
                  </a:moveTo>
                  <a:cubicBezTo>
                    <a:pt x="438" y="0"/>
                    <a:pt x="0" y="438"/>
                    <a:pt x="0" y="975"/>
                  </a:cubicBezTo>
                  <a:cubicBezTo>
                    <a:pt x="0" y="1512"/>
                    <a:pt x="438" y="1950"/>
                    <a:pt x="985" y="1950"/>
                  </a:cubicBezTo>
                  <a:cubicBezTo>
                    <a:pt x="1523" y="1950"/>
                    <a:pt x="1960" y="1512"/>
                    <a:pt x="1960" y="975"/>
                  </a:cubicBezTo>
                  <a:cubicBezTo>
                    <a:pt x="1960" y="438"/>
                    <a:pt x="1523" y="0"/>
                    <a:pt x="985" y="0"/>
                  </a:cubicBezTo>
                  <a:close/>
                </a:path>
              </a:pathLst>
            </a:custGeom>
            <a:solidFill>
              <a:srgbClr val="FFD4A8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0"/>
            <p:cNvSpPr/>
            <p:nvPr/>
          </p:nvSpPr>
          <p:spPr>
            <a:xfrm>
              <a:off x="8688747" y="4586310"/>
              <a:ext cx="115596" cy="115007"/>
            </a:xfrm>
            <a:custGeom>
              <a:avLst/>
              <a:gdLst/>
              <a:ahLst/>
              <a:cxnLst/>
              <a:rect l="l" t="t" r="r" b="b"/>
              <a:pathLst>
                <a:path w="1961" h="1951" extrusionOk="0">
                  <a:moveTo>
                    <a:pt x="985" y="0"/>
                  </a:moveTo>
                  <a:cubicBezTo>
                    <a:pt x="438" y="0"/>
                    <a:pt x="0" y="438"/>
                    <a:pt x="0" y="975"/>
                  </a:cubicBezTo>
                  <a:cubicBezTo>
                    <a:pt x="0" y="1512"/>
                    <a:pt x="438" y="1950"/>
                    <a:pt x="985" y="1950"/>
                  </a:cubicBezTo>
                  <a:cubicBezTo>
                    <a:pt x="1522" y="1950"/>
                    <a:pt x="1960" y="1512"/>
                    <a:pt x="1960" y="975"/>
                  </a:cubicBezTo>
                  <a:cubicBezTo>
                    <a:pt x="1960" y="438"/>
                    <a:pt x="1522" y="0"/>
                    <a:pt x="985" y="0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0"/>
            <p:cNvSpPr/>
            <p:nvPr/>
          </p:nvSpPr>
          <p:spPr>
            <a:xfrm>
              <a:off x="8688747" y="4544044"/>
              <a:ext cx="115596" cy="115007"/>
            </a:xfrm>
            <a:custGeom>
              <a:avLst/>
              <a:gdLst/>
              <a:ahLst/>
              <a:cxnLst/>
              <a:rect l="l" t="t" r="r" b="b"/>
              <a:pathLst>
                <a:path w="1961" h="1951" extrusionOk="0">
                  <a:moveTo>
                    <a:pt x="985" y="1"/>
                  </a:moveTo>
                  <a:cubicBezTo>
                    <a:pt x="438" y="1"/>
                    <a:pt x="0" y="439"/>
                    <a:pt x="0" y="976"/>
                  </a:cubicBezTo>
                  <a:cubicBezTo>
                    <a:pt x="0" y="1513"/>
                    <a:pt x="438" y="1951"/>
                    <a:pt x="985" y="1951"/>
                  </a:cubicBezTo>
                  <a:cubicBezTo>
                    <a:pt x="1522" y="1951"/>
                    <a:pt x="1960" y="1513"/>
                    <a:pt x="1960" y="976"/>
                  </a:cubicBezTo>
                  <a:cubicBezTo>
                    <a:pt x="1960" y="439"/>
                    <a:pt x="1522" y="1"/>
                    <a:pt x="985" y="1"/>
                  </a:cubicBezTo>
                  <a:close/>
                </a:path>
              </a:pathLst>
            </a:custGeom>
            <a:solidFill>
              <a:srgbClr val="FFD4A8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0"/>
            <p:cNvSpPr/>
            <p:nvPr/>
          </p:nvSpPr>
          <p:spPr>
            <a:xfrm>
              <a:off x="9780049" y="4586310"/>
              <a:ext cx="115007" cy="115007"/>
            </a:xfrm>
            <a:custGeom>
              <a:avLst/>
              <a:gdLst/>
              <a:ahLst/>
              <a:cxnLst/>
              <a:rect l="l" t="t" r="r" b="b"/>
              <a:pathLst>
                <a:path w="1951" h="1951" extrusionOk="0">
                  <a:moveTo>
                    <a:pt x="976" y="0"/>
                  </a:moveTo>
                  <a:cubicBezTo>
                    <a:pt x="439" y="0"/>
                    <a:pt x="1" y="438"/>
                    <a:pt x="1" y="975"/>
                  </a:cubicBezTo>
                  <a:cubicBezTo>
                    <a:pt x="1" y="1512"/>
                    <a:pt x="439" y="1950"/>
                    <a:pt x="976" y="1950"/>
                  </a:cubicBezTo>
                  <a:cubicBezTo>
                    <a:pt x="1513" y="1950"/>
                    <a:pt x="1951" y="1512"/>
                    <a:pt x="1951" y="975"/>
                  </a:cubicBezTo>
                  <a:cubicBezTo>
                    <a:pt x="1951" y="438"/>
                    <a:pt x="1513" y="0"/>
                    <a:pt x="976" y="0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0"/>
            <p:cNvSpPr/>
            <p:nvPr/>
          </p:nvSpPr>
          <p:spPr>
            <a:xfrm>
              <a:off x="9780049" y="4544044"/>
              <a:ext cx="115007" cy="115007"/>
            </a:xfrm>
            <a:custGeom>
              <a:avLst/>
              <a:gdLst/>
              <a:ahLst/>
              <a:cxnLst/>
              <a:rect l="l" t="t" r="r" b="b"/>
              <a:pathLst>
                <a:path w="1951" h="1951" extrusionOk="0">
                  <a:moveTo>
                    <a:pt x="976" y="1"/>
                  </a:moveTo>
                  <a:cubicBezTo>
                    <a:pt x="439" y="1"/>
                    <a:pt x="1" y="439"/>
                    <a:pt x="1" y="976"/>
                  </a:cubicBezTo>
                  <a:cubicBezTo>
                    <a:pt x="1" y="1513"/>
                    <a:pt x="439" y="1951"/>
                    <a:pt x="976" y="1951"/>
                  </a:cubicBezTo>
                  <a:cubicBezTo>
                    <a:pt x="1513" y="1951"/>
                    <a:pt x="1951" y="1513"/>
                    <a:pt x="1951" y="976"/>
                  </a:cubicBezTo>
                  <a:cubicBezTo>
                    <a:pt x="1951" y="439"/>
                    <a:pt x="1513" y="1"/>
                    <a:pt x="976" y="1"/>
                  </a:cubicBezTo>
                  <a:close/>
                </a:path>
              </a:pathLst>
            </a:custGeom>
            <a:solidFill>
              <a:srgbClr val="FFD4A8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0"/>
            <p:cNvSpPr/>
            <p:nvPr/>
          </p:nvSpPr>
          <p:spPr>
            <a:xfrm>
              <a:off x="9998215" y="4586310"/>
              <a:ext cx="115596" cy="115007"/>
            </a:xfrm>
            <a:custGeom>
              <a:avLst/>
              <a:gdLst/>
              <a:ahLst/>
              <a:cxnLst/>
              <a:rect l="l" t="t" r="r" b="b"/>
              <a:pathLst>
                <a:path w="1961" h="1951" extrusionOk="0">
                  <a:moveTo>
                    <a:pt x="985" y="0"/>
                  </a:moveTo>
                  <a:cubicBezTo>
                    <a:pt x="438" y="0"/>
                    <a:pt x="0" y="438"/>
                    <a:pt x="0" y="975"/>
                  </a:cubicBezTo>
                  <a:cubicBezTo>
                    <a:pt x="0" y="1512"/>
                    <a:pt x="438" y="1950"/>
                    <a:pt x="985" y="1950"/>
                  </a:cubicBezTo>
                  <a:cubicBezTo>
                    <a:pt x="1523" y="1950"/>
                    <a:pt x="1960" y="1512"/>
                    <a:pt x="1960" y="975"/>
                  </a:cubicBezTo>
                  <a:cubicBezTo>
                    <a:pt x="1960" y="438"/>
                    <a:pt x="1523" y="0"/>
                    <a:pt x="985" y="0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0"/>
            <p:cNvSpPr/>
            <p:nvPr/>
          </p:nvSpPr>
          <p:spPr>
            <a:xfrm>
              <a:off x="9998215" y="4544044"/>
              <a:ext cx="115596" cy="115007"/>
            </a:xfrm>
            <a:custGeom>
              <a:avLst/>
              <a:gdLst/>
              <a:ahLst/>
              <a:cxnLst/>
              <a:rect l="l" t="t" r="r" b="b"/>
              <a:pathLst>
                <a:path w="1961" h="1951" extrusionOk="0">
                  <a:moveTo>
                    <a:pt x="985" y="1"/>
                  </a:moveTo>
                  <a:cubicBezTo>
                    <a:pt x="438" y="1"/>
                    <a:pt x="0" y="439"/>
                    <a:pt x="0" y="976"/>
                  </a:cubicBezTo>
                  <a:cubicBezTo>
                    <a:pt x="0" y="1513"/>
                    <a:pt x="438" y="1951"/>
                    <a:pt x="985" y="1951"/>
                  </a:cubicBezTo>
                  <a:cubicBezTo>
                    <a:pt x="1523" y="1951"/>
                    <a:pt x="1960" y="1513"/>
                    <a:pt x="1960" y="976"/>
                  </a:cubicBezTo>
                  <a:cubicBezTo>
                    <a:pt x="1960" y="439"/>
                    <a:pt x="1523" y="1"/>
                    <a:pt x="985" y="1"/>
                  </a:cubicBezTo>
                  <a:close/>
                </a:path>
              </a:pathLst>
            </a:custGeom>
            <a:solidFill>
              <a:srgbClr val="FFD4A8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0"/>
            <p:cNvSpPr/>
            <p:nvPr/>
          </p:nvSpPr>
          <p:spPr>
            <a:xfrm>
              <a:off x="8907443" y="4573990"/>
              <a:ext cx="769442" cy="127327"/>
            </a:xfrm>
            <a:custGeom>
              <a:avLst/>
              <a:gdLst/>
              <a:ahLst/>
              <a:cxnLst/>
              <a:rect l="l" t="t" r="r" b="b"/>
              <a:pathLst>
                <a:path w="13053" h="2160" extrusionOk="0">
                  <a:moveTo>
                    <a:pt x="727" y="0"/>
                  </a:moveTo>
                  <a:cubicBezTo>
                    <a:pt x="319" y="0"/>
                    <a:pt x="1" y="329"/>
                    <a:pt x="1" y="727"/>
                  </a:cubicBezTo>
                  <a:lnTo>
                    <a:pt x="1" y="1433"/>
                  </a:lnTo>
                  <a:cubicBezTo>
                    <a:pt x="1" y="1841"/>
                    <a:pt x="319" y="2159"/>
                    <a:pt x="727" y="2159"/>
                  </a:cubicBezTo>
                  <a:lnTo>
                    <a:pt x="12327" y="2159"/>
                  </a:lnTo>
                  <a:cubicBezTo>
                    <a:pt x="12725" y="2159"/>
                    <a:pt x="13053" y="1841"/>
                    <a:pt x="13053" y="1433"/>
                  </a:cubicBezTo>
                  <a:lnTo>
                    <a:pt x="13053" y="727"/>
                  </a:lnTo>
                  <a:cubicBezTo>
                    <a:pt x="13053" y="329"/>
                    <a:pt x="12725" y="0"/>
                    <a:pt x="12327" y="0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0"/>
            <p:cNvSpPr/>
            <p:nvPr/>
          </p:nvSpPr>
          <p:spPr>
            <a:xfrm>
              <a:off x="8907443" y="4532372"/>
              <a:ext cx="769442" cy="127268"/>
            </a:xfrm>
            <a:custGeom>
              <a:avLst/>
              <a:gdLst/>
              <a:ahLst/>
              <a:cxnLst/>
              <a:rect l="l" t="t" r="r" b="b"/>
              <a:pathLst>
                <a:path w="13053" h="2159" extrusionOk="0">
                  <a:moveTo>
                    <a:pt x="727" y="0"/>
                  </a:moveTo>
                  <a:cubicBezTo>
                    <a:pt x="319" y="0"/>
                    <a:pt x="1" y="328"/>
                    <a:pt x="1" y="726"/>
                  </a:cubicBezTo>
                  <a:lnTo>
                    <a:pt x="1" y="1433"/>
                  </a:lnTo>
                  <a:cubicBezTo>
                    <a:pt x="1" y="1840"/>
                    <a:pt x="319" y="2159"/>
                    <a:pt x="727" y="2159"/>
                  </a:cubicBezTo>
                  <a:lnTo>
                    <a:pt x="12327" y="2159"/>
                  </a:lnTo>
                  <a:cubicBezTo>
                    <a:pt x="12725" y="2159"/>
                    <a:pt x="13053" y="1840"/>
                    <a:pt x="13053" y="1433"/>
                  </a:cubicBezTo>
                  <a:lnTo>
                    <a:pt x="13053" y="726"/>
                  </a:lnTo>
                  <a:cubicBezTo>
                    <a:pt x="13053" y="328"/>
                    <a:pt x="12725" y="0"/>
                    <a:pt x="12327" y="0"/>
                  </a:cubicBezTo>
                  <a:close/>
                </a:path>
              </a:pathLst>
            </a:custGeom>
            <a:solidFill>
              <a:srgbClr val="FFD4A8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0" name="Google Shape;1560;p30"/>
          <p:cNvSpPr txBox="1">
            <a:spLocks noGrp="1"/>
          </p:cNvSpPr>
          <p:nvPr>
            <p:ph type="title" idx="4294967295"/>
          </p:nvPr>
        </p:nvSpPr>
        <p:spPr>
          <a:xfrm>
            <a:off x="865773" y="2088801"/>
            <a:ext cx="7066464" cy="10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5100" dirty="0"/>
              <a:t>PYTHON</a:t>
            </a:r>
            <a:br>
              <a:rPr lang="es" sz="5100" dirty="0"/>
            </a:br>
            <a:r>
              <a:rPr lang="es" sz="5100" dirty="0"/>
              <a:t>BEGINNER COURSE</a:t>
            </a:r>
            <a:endParaRPr sz="5100" dirty="0"/>
          </a:p>
        </p:txBody>
      </p:sp>
      <p:grpSp>
        <p:nvGrpSpPr>
          <p:cNvPr id="1561" name="Google Shape;1561;p30"/>
          <p:cNvGrpSpPr/>
          <p:nvPr/>
        </p:nvGrpSpPr>
        <p:grpSpPr>
          <a:xfrm>
            <a:off x="6820524" y="1426112"/>
            <a:ext cx="580547" cy="528926"/>
            <a:chOff x="7953250" y="1084584"/>
            <a:chExt cx="580547" cy="528926"/>
          </a:xfrm>
        </p:grpSpPr>
        <p:sp>
          <p:nvSpPr>
            <p:cNvPr id="1562" name="Google Shape;1562;p30"/>
            <p:cNvSpPr/>
            <p:nvPr/>
          </p:nvSpPr>
          <p:spPr>
            <a:xfrm>
              <a:off x="7953250" y="1084584"/>
              <a:ext cx="580547" cy="528926"/>
            </a:xfrm>
            <a:custGeom>
              <a:avLst/>
              <a:gdLst/>
              <a:ahLst/>
              <a:cxnLst/>
              <a:rect l="l" t="t" r="r" b="b"/>
              <a:pathLst>
                <a:path w="7850" h="7152" extrusionOk="0">
                  <a:moveTo>
                    <a:pt x="3930" y="1"/>
                  </a:moveTo>
                  <a:cubicBezTo>
                    <a:pt x="3015" y="1"/>
                    <a:pt x="2100" y="352"/>
                    <a:pt x="1403" y="1053"/>
                  </a:cubicBezTo>
                  <a:cubicBezTo>
                    <a:pt x="1" y="2446"/>
                    <a:pt x="1" y="4704"/>
                    <a:pt x="1403" y="6106"/>
                  </a:cubicBezTo>
                  <a:cubicBezTo>
                    <a:pt x="2100" y="6803"/>
                    <a:pt x="3015" y="7151"/>
                    <a:pt x="3930" y="7151"/>
                  </a:cubicBezTo>
                  <a:cubicBezTo>
                    <a:pt x="4845" y="7151"/>
                    <a:pt x="5761" y="6803"/>
                    <a:pt x="6457" y="6106"/>
                  </a:cubicBezTo>
                  <a:cubicBezTo>
                    <a:pt x="7850" y="4704"/>
                    <a:pt x="7850" y="2446"/>
                    <a:pt x="6457" y="1053"/>
                  </a:cubicBezTo>
                  <a:cubicBezTo>
                    <a:pt x="5761" y="352"/>
                    <a:pt x="4845" y="1"/>
                    <a:pt x="3930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0"/>
            <p:cNvSpPr/>
            <p:nvPr/>
          </p:nvSpPr>
          <p:spPr>
            <a:xfrm>
              <a:off x="8109222" y="1266145"/>
              <a:ext cx="74" cy="46444"/>
            </a:xfrm>
            <a:custGeom>
              <a:avLst/>
              <a:gdLst/>
              <a:ahLst/>
              <a:cxnLst/>
              <a:rect l="l" t="t" r="r" b="b"/>
              <a:pathLst>
                <a:path w="1" h="628" fill="none" extrusionOk="0">
                  <a:moveTo>
                    <a:pt x="1" y="1"/>
                  </a:moveTo>
                  <a:lnTo>
                    <a:pt x="1" y="627"/>
                  </a:lnTo>
                </a:path>
              </a:pathLst>
            </a:custGeom>
            <a:solidFill>
              <a:schemeClr val="lt1"/>
            </a:solidFill>
            <a:ln w="28575" cap="rnd" cmpd="sng">
              <a:solidFill>
                <a:schemeClr val="dk1"/>
              </a:solidFill>
              <a:prstDash val="solid"/>
              <a:miter lim="99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0"/>
            <p:cNvSpPr/>
            <p:nvPr/>
          </p:nvSpPr>
          <p:spPr>
            <a:xfrm>
              <a:off x="8362297" y="1266145"/>
              <a:ext cx="74" cy="46444"/>
            </a:xfrm>
            <a:custGeom>
              <a:avLst/>
              <a:gdLst/>
              <a:ahLst/>
              <a:cxnLst/>
              <a:rect l="l" t="t" r="r" b="b"/>
              <a:pathLst>
                <a:path w="1" h="628" fill="none" extrusionOk="0">
                  <a:moveTo>
                    <a:pt x="1" y="1"/>
                  </a:moveTo>
                  <a:lnTo>
                    <a:pt x="1" y="627"/>
                  </a:lnTo>
                </a:path>
              </a:pathLst>
            </a:custGeom>
            <a:solidFill>
              <a:schemeClr val="lt1"/>
            </a:solidFill>
            <a:ln w="28575" cap="rnd" cmpd="sng">
              <a:solidFill>
                <a:schemeClr val="dk1"/>
              </a:solidFill>
              <a:prstDash val="solid"/>
              <a:miter lim="99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0"/>
            <p:cNvSpPr/>
            <p:nvPr/>
          </p:nvSpPr>
          <p:spPr>
            <a:xfrm>
              <a:off x="8182068" y="1377226"/>
              <a:ext cx="122174" cy="49402"/>
            </a:xfrm>
            <a:custGeom>
              <a:avLst/>
              <a:gdLst/>
              <a:ahLst/>
              <a:cxnLst/>
              <a:rect l="l" t="t" r="r" b="b"/>
              <a:pathLst>
                <a:path w="1652" h="668" fill="none" extrusionOk="0">
                  <a:moveTo>
                    <a:pt x="0" y="1"/>
                  </a:moveTo>
                  <a:cubicBezTo>
                    <a:pt x="0" y="1"/>
                    <a:pt x="946" y="667"/>
                    <a:pt x="1652" y="1"/>
                  </a:cubicBezTo>
                </a:path>
              </a:pathLst>
            </a:custGeom>
            <a:solidFill>
              <a:schemeClr val="lt1"/>
            </a:solidFill>
            <a:ln w="28575" cap="rnd" cmpd="sng">
              <a:solidFill>
                <a:schemeClr val="dk1"/>
              </a:solidFill>
              <a:prstDash val="solid"/>
              <a:miter lim="99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6" name="Google Shape;1566;p30"/>
          <p:cNvGrpSpPr/>
          <p:nvPr/>
        </p:nvGrpSpPr>
        <p:grpSpPr>
          <a:xfrm>
            <a:off x="1003181" y="2092733"/>
            <a:ext cx="6842774" cy="1104570"/>
            <a:chOff x="1499457" y="2909796"/>
            <a:chExt cx="5992907" cy="1028667"/>
          </a:xfrm>
        </p:grpSpPr>
        <p:sp>
          <p:nvSpPr>
            <p:cNvPr id="1567" name="Google Shape;1567;p30"/>
            <p:cNvSpPr/>
            <p:nvPr/>
          </p:nvSpPr>
          <p:spPr>
            <a:xfrm>
              <a:off x="3204654" y="2909796"/>
              <a:ext cx="2553081" cy="453446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lang="en-US" sz="1100" b="1" i="0" dirty="0"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solidFill>
                    <a:schemeClr val="bg2">
                      <a:lumMod val="75000"/>
                    </a:schemeClr>
                  </a:solidFill>
                  <a:latin typeface="Bowlby One SC"/>
                </a:rPr>
                <a:t>PYTHON</a:t>
              </a:r>
              <a:endParaRPr sz="1100" b="1" i="0" dirty="0"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bg2">
                    <a:lumMod val="75000"/>
                  </a:schemeClr>
                </a:solidFill>
                <a:latin typeface="Bowlby One SC"/>
              </a:endParaRPr>
            </a:p>
          </p:txBody>
        </p:sp>
        <p:sp>
          <p:nvSpPr>
            <p:cNvPr id="1568" name="Google Shape;1568;p30"/>
            <p:cNvSpPr/>
            <p:nvPr/>
          </p:nvSpPr>
          <p:spPr>
            <a:xfrm>
              <a:off x="1499457" y="3441116"/>
              <a:ext cx="5992907" cy="497347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lang="en-US" b="1" i="0" dirty="0"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solidFill>
                    <a:schemeClr val="accent2"/>
                  </a:solidFill>
                  <a:latin typeface="Bowlby One SC"/>
                </a:rPr>
                <a:t>BEGINNER COURSE</a:t>
              </a:r>
              <a:endParaRPr b="1" i="0" dirty="0"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Bowlby One SC"/>
              </a:endParaRPr>
            </a:p>
          </p:txBody>
        </p:sp>
      </p:grpSp>
      <p:grpSp>
        <p:nvGrpSpPr>
          <p:cNvPr id="1569" name="Google Shape;1569;p30"/>
          <p:cNvGrpSpPr/>
          <p:nvPr/>
        </p:nvGrpSpPr>
        <p:grpSpPr>
          <a:xfrm rot="-151246">
            <a:off x="345333" y="3004230"/>
            <a:ext cx="1152792" cy="1848542"/>
            <a:chOff x="10740175" y="552419"/>
            <a:chExt cx="1095062" cy="1755969"/>
          </a:xfrm>
        </p:grpSpPr>
        <p:sp>
          <p:nvSpPr>
            <p:cNvPr id="1570" name="Google Shape;1570;p30"/>
            <p:cNvSpPr/>
            <p:nvPr/>
          </p:nvSpPr>
          <p:spPr>
            <a:xfrm>
              <a:off x="10818190" y="552419"/>
              <a:ext cx="476135" cy="578643"/>
            </a:xfrm>
            <a:custGeom>
              <a:avLst/>
              <a:gdLst/>
              <a:ahLst/>
              <a:cxnLst/>
              <a:rect l="l" t="t" r="r" b="b"/>
              <a:pathLst>
                <a:path w="5035" h="6119" fill="none" extrusionOk="0">
                  <a:moveTo>
                    <a:pt x="2200" y="6119"/>
                  </a:moveTo>
                  <a:cubicBezTo>
                    <a:pt x="1623" y="5502"/>
                    <a:pt x="1294" y="4646"/>
                    <a:pt x="1324" y="3791"/>
                  </a:cubicBezTo>
                  <a:cubicBezTo>
                    <a:pt x="1334" y="3443"/>
                    <a:pt x="1414" y="3065"/>
                    <a:pt x="1682" y="2846"/>
                  </a:cubicBezTo>
                  <a:cubicBezTo>
                    <a:pt x="1951" y="2617"/>
                    <a:pt x="2448" y="2667"/>
                    <a:pt x="2568" y="2995"/>
                  </a:cubicBezTo>
                  <a:cubicBezTo>
                    <a:pt x="2617" y="3154"/>
                    <a:pt x="2587" y="3323"/>
                    <a:pt x="2508" y="3463"/>
                  </a:cubicBezTo>
                  <a:cubicBezTo>
                    <a:pt x="2289" y="3900"/>
                    <a:pt x="1752" y="4119"/>
                    <a:pt x="1274" y="4020"/>
                  </a:cubicBezTo>
                  <a:cubicBezTo>
                    <a:pt x="797" y="3930"/>
                    <a:pt x="399" y="3552"/>
                    <a:pt x="210" y="3104"/>
                  </a:cubicBezTo>
                  <a:cubicBezTo>
                    <a:pt x="11" y="2667"/>
                    <a:pt x="1" y="2149"/>
                    <a:pt x="100" y="1682"/>
                  </a:cubicBezTo>
                  <a:cubicBezTo>
                    <a:pt x="210" y="1135"/>
                    <a:pt x="488" y="588"/>
                    <a:pt x="986" y="339"/>
                  </a:cubicBezTo>
                  <a:cubicBezTo>
                    <a:pt x="1613" y="1"/>
                    <a:pt x="2389" y="229"/>
                    <a:pt x="3035" y="528"/>
                  </a:cubicBezTo>
                  <a:cubicBezTo>
                    <a:pt x="3672" y="836"/>
                    <a:pt x="4328" y="1214"/>
                    <a:pt x="5035" y="1194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99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0"/>
            <p:cNvSpPr/>
            <p:nvPr/>
          </p:nvSpPr>
          <p:spPr>
            <a:xfrm>
              <a:off x="10802209" y="1262783"/>
              <a:ext cx="1033028" cy="1045605"/>
            </a:xfrm>
            <a:custGeom>
              <a:avLst/>
              <a:gdLst/>
              <a:ahLst/>
              <a:cxnLst/>
              <a:rect l="l" t="t" r="r" b="b"/>
              <a:pathLst>
                <a:path w="10924" h="11057" extrusionOk="0">
                  <a:moveTo>
                    <a:pt x="5227" y="0"/>
                  </a:moveTo>
                  <a:cubicBezTo>
                    <a:pt x="4740" y="0"/>
                    <a:pt x="4245" y="83"/>
                    <a:pt x="3761" y="258"/>
                  </a:cubicBezTo>
                  <a:lnTo>
                    <a:pt x="3373" y="397"/>
                  </a:lnTo>
                  <a:cubicBezTo>
                    <a:pt x="1155" y="1213"/>
                    <a:pt x="1" y="3670"/>
                    <a:pt x="817" y="5899"/>
                  </a:cubicBezTo>
                  <a:lnTo>
                    <a:pt x="1672" y="8236"/>
                  </a:lnTo>
                  <a:cubicBezTo>
                    <a:pt x="2309" y="9977"/>
                    <a:pt x="3948" y="11056"/>
                    <a:pt x="5693" y="11056"/>
                  </a:cubicBezTo>
                  <a:cubicBezTo>
                    <a:pt x="6181" y="11056"/>
                    <a:pt x="6678" y="10972"/>
                    <a:pt x="7164" y="10793"/>
                  </a:cubicBezTo>
                  <a:lnTo>
                    <a:pt x="7551" y="10654"/>
                  </a:lnTo>
                  <a:cubicBezTo>
                    <a:pt x="9780" y="9848"/>
                    <a:pt x="10924" y="7381"/>
                    <a:pt x="10108" y="5163"/>
                  </a:cubicBezTo>
                  <a:lnTo>
                    <a:pt x="9253" y="2815"/>
                  </a:lnTo>
                  <a:cubicBezTo>
                    <a:pt x="8622" y="1078"/>
                    <a:pt x="6979" y="0"/>
                    <a:pt x="5227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0"/>
            <p:cNvSpPr/>
            <p:nvPr/>
          </p:nvSpPr>
          <p:spPr>
            <a:xfrm>
              <a:off x="10740175" y="1092473"/>
              <a:ext cx="1033028" cy="1045605"/>
            </a:xfrm>
            <a:custGeom>
              <a:avLst/>
              <a:gdLst/>
              <a:ahLst/>
              <a:cxnLst/>
              <a:rect l="l" t="t" r="r" b="b"/>
              <a:pathLst>
                <a:path w="10924" h="11057" extrusionOk="0">
                  <a:moveTo>
                    <a:pt x="5226" y="0"/>
                  </a:moveTo>
                  <a:cubicBezTo>
                    <a:pt x="4740" y="0"/>
                    <a:pt x="4245" y="83"/>
                    <a:pt x="3761" y="259"/>
                  </a:cubicBezTo>
                  <a:lnTo>
                    <a:pt x="3373" y="398"/>
                  </a:lnTo>
                  <a:cubicBezTo>
                    <a:pt x="1154" y="1214"/>
                    <a:pt x="0" y="3671"/>
                    <a:pt x="816" y="5889"/>
                  </a:cubicBezTo>
                  <a:lnTo>
                    <a:pt x="1672" y="8237"/>
                  </a:lnTo>
                  <a:cubicBezTo>
                    <a:pt x="2301" y="9978"/>
                    <a:pt x="3944" y="11057"/>
                    <a:pt x="5691" y="11057"/>
                  </a:cubicBezTo>
                  <a:cubicBezTo>
                    <a:pt x="6180" y="11057"/>
                    <a:pt x="6677" y="10972"/>
                    <a:pt x="7163" y="10794"/>
                  </a:cubicBezTo>
                  <a:lnTo>
                    <a:pt x="7551" y="10654"/>
                  </a:lnTo>
                  <a:cubicBezTo>
                    <a:pt x="9779" y="9848"/>
                    <a:pt x="10923" y="7381"/>
                    <a:pt x="10108" y="5163"/>
                  </a:cubicBezTo>
                  <a:lnTo>
                    <a:pt x="9252" y="2815"/>
                  </a:lnTo>
                  <a:cubicBezTo>
                    <a:pt x="8621" y="1079"/>
                    <a:pt x="6979" y="0"/>
                    <a:pt x="5226" y="0"/>
                  </a:cubicBez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0"/>
            <p:cNvSpPr/>
            <p:nvPr/>
          </p:nvSpPr>
          <p:spPr>
            <a:xfrm>
              <a:off x="11018571" y="1188266"/>
              <a:ext cx="321899" cy="430176"/>
            </a:xfrm>
            <a:custGeom>
              <a:avLst/>
              <a:gdLst/>
              <a:ahLst/>
              <a:cxnLst/>
              <a:rect l="l" t="t" r="r" b="b"/>
              <a:pathLst>
                <a:path w="3404" h="4549" extrusionOk="0">
                  <a:moveTo>
                    <a:pt x="1291" y="1"/>
                  </a:moveTo>
                  <a:cubicBezTo>
                    <a:pt x="1160" y="1"/>
                    <a:pt x="1027" y="23"/>
                    <a:pt x="896" y="71"/>
                  </a:cubicBezTo>
                  <a:cubicBezTo>
                    <a:pt x="299" y="280"/>
                    <a:pt x="1" y="937"/>
                    <a:pt x="220" y="1534"/>
                  </a:cubicBezTo>
                  <a:lnTo>
                    <a:pt x="1045" y="3792"/>
                  </a:lnTo>
                  <a:cubicBezTo>
                    <a:pt x="1209" y="4258"/>
                    <a:pt x="1646" y="4549"/>
                    <a:pt x="2114" y="4549"/>
                  </a:cubicBezTo>
                  <a:cubicBezTo>
                    <a:pt x="2244" y="4549"/>
                    <a:pt x="2378" y="4526"/>
                    <a:pt x="2508" y="4478"/>
                  </a:cubicBezTo>
                  <a:cubicBezTo>
                    <a:pt x="3095" y="4259"/>
                    <a:pt x="3403" y="3603"/>
                    <a:pt x="3184" y="3016"/>
                  </a:cubicBezTo>
                  <a:lnTo>
                    <a:pt x="2359" y="748"/>
                  </a:lnTo>
                  <a:cubicBezTo>
                    <a:pt x="2195" y="289"/>
                    <a:pt x="1759" y="1"/>
                    <a:pt x="1291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0"/>
            <p:cNvSpPr/>
            <p:nvPr/>
          </p:nvSpPr>
          <p:spPr>
            <a:xfrm>
              <a:off x="11255643" y="1611723"/>
              <a:ext cx="180714" cy="494859"/>
            </a:xfrm>
            <a:custGeom>
              <a:avLst/>
              <a:gdLst/>
              <a:ahLst/>
              <a:cxnLst/>
              <a:rect l="l" t="t" r="r" b="b"/>
              <a:pathLst>
                <a:path w="1911" h="5233" fill="none" extrusionOk="0">
                  <a:moveTo>
                    <a:pt x="1" y="0"/>
                  </a:moveTo>
                  <a:lnTo>
                    <a:pt x="1911" y="523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99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0"/>
            <p:cNvSpPr/>
            <p:nvPr/>
          </p:nvSpPr>
          <p:spPr>
            <a:xfrm>
              <a:off x="10932045" y="1120653"/>
              <a:ext cx="841156" cy="1017236"/>
            </a:xfrm>
            <a:custGeom>
              <a:avLst/>
              <a:gdLst/>
              <a:ahLst/>
              <a:cxnLst/>
              <a:rect l="l" t="t" r="r" b="b"/>
              <a:pathLst>
                <a:path w="8895" h="10757" extrusionOk="0">
                  <a:moveTo>
                    <a:pt x="4776" y="0"/>
                  </a:moveTo>
                  <a:lnTo>
                    <a:pt x="4776" y="0"/>
                  </a:lnTo>
                  <a:cubicBezTo>
                    <a:pt x="4915" y="229"/>
                    <a:pt x="5034" y="478"/>
                    <a:pt x="5124" y="746"/>
                  </a:cubicBezTo>
                  <a:lnTo>
                    <a:pt x="5980" y="3094"/>
                  </a:lnTo>
                  <a:cubicBezTo>
                    <a:pt x="6795" y="5313"/>
                    <a:pt x="5651" y="7770"/>
                    <a:pt x="3423" y="8586"/>
                  </a:cubicBezTo>
                  <a:lnTo>
                    <a:pt x="3035" y="8725"/>
                  </a:lnTo>
                  <a:cubicBezTo>
                    <a:pt x="2553" y="8902"/>
                    <a:pt x="2060" y="8986"/>
                    <a:pt x="1576" y="8986"/>
                  </a:cubicBezTo>
                  <a:cubicBezTo>
                    <a:pt x="1031" y="8986"/>
                    <a:pt x="496" y="8880"/>
                    <a:pt x="1" y="8685"/>
                  </a:cubicBezTo>
                  <a:lnTo>
                    <a:pt x="1" y="8685"/>
                  </a:lnTo>
                  <a:cubicBezTo>
                    <a:pt x="779" y="9980"/>
                    <a:pt x="2183" y="10757"/>
                    <a:pt x="3665" y="10757"/>
                  </a:cubicBezTo>
                  <a:cubicBezTo>
                    <a:pt x="4153" y="10757"/>
                    <a:pt x="4649" y="10673"/>
                    <a:pt x="5134" y="10496"/>
                  </a:cubicBezTo>
                  <a:lnTo>
                    <a:pt x="5522" y="10356"/>
                  </a:lnTo>
                  <a:cubicBezTo>
                    <a:pt x="7750" y="9550"/>
                    <a:pt x="8894" y="7083"/>
                    <a:pt x="8079" y="4865"/>
                  </a:cubicBezTo>
                  <a:lnTo>
                    <a:pt x="7223" y="2517"/>
                  </a:lnTo>
                  <a:cubicBezTo>
                    <a:pt x="6785" y="1323"/>
                    <a:pt x="5870" y="438"/>
                    <a:pt x="4776" y="0"/>
                  </a:cubicBezTo>
                  <a:close/>
                </a:path>
              </a:pathLst>
            </a:custGeom>
            <a:solidFill>
              <a:srgbClr val="4C1313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0"/>
            <p:cNvSpPr/>
            <p:nvPr/>
          </p:nvSpPr>
          <p:spPr>
            <a:xfrm>
              <a:off x="10932045" y="1120653"/>
              <a:ext cx="841156" cy="1060263"/>
            </a:xfrm>
            <a:custGeom>
              <a:avLst/>
              <a:gdLst/>
              <a:ahLst/>
              <a:cxnLst/>
              <a:rect l="l" t="t" r="r" b="b"/>
              <a:pathLst>
                <a:path w="8895" h="11212" fill="none" extrusionOk="0">
                  <a:moveTo>
                    <a:pt x="8079" y="4865"/>
                  </a:moveTo>
                  <a:lnTo>
                    <a:pt x="7223" y="2517"/>
                  </a:lnTo>
                  <a:cubicBezTo>
                    <a:pt x="6785" y="1323"/>
                    <a:pt x="5870" y="438"/>
                    <a:pt x="4776" y="0"/>
                  </a:cubicBezTo>
                  <a:cubicBezTo>
                    <a:pt x="4915" y="229"/>
                    <a:pt x="5034" y="478"/>
                    <a:pt x="5124" y="746"/>
                  </a:cubicBezTo>
                  <a:lnTo>
                    <a:pt x="5980" y="3094"/>
                  </a:lnTo>
                  <a:cubicBezTo>
                    <a:pt x="6795" y="5313"/>
                    <a:pt x="5651" y="7770"/>
                    <a:pt x="3423" y="8586"/>
                  </a:cubicBezTo>
                  <a:lnTo>
                    <a:pt x="3035" y="8725"/>
                  </a:lnTo>
                  <a:cubicBezTo>
                    <a:pt x="2010" y="9103"/>
                    <a:pt x="936" y="9053"/>
                    <a:pt x="1" y="8685"/>
                  </a:cubicBezTo>
                  <a:cubicBezTo>
                    <a:pt x="1035" y="10406"/>
                    <a:pt x="3174" y="11212"/>
                    <a:pt x="5134" y="10496"/>
                  </a:cubicBezTo>
                  <a:lnTo>
                    <a:pt x="5522" y="10356"/>
                  </a:lnTo>
                  <a:cubicBezTo>
                    <a:pt x="7750" y="9550"/>
                    <a:pt x="8894" y="7083"/>
                    <a:pt x="8079" y="4865"/>
                  </a:cubicBezTo>
                  <a:close/>
                </a:path>
              </a:pathLst>
            </a:custGeom>
            <a:solidFill>
              <a:srgbClr val="4C1313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7EF1EAE-4D53-3680-12C5-0D39450AC47D}"/>
              </a:ext>
            </a:extLst>
          </p:cNvPr>
          <p:cNvGrpSpPr/>
          <p:nvPr/>
        </p:nvGrpSpPr>
        <p:grpSpPr>
          <a:xfrm>
            <a:off x="3354009" y="743842"/>
            <a:ext cx="2290966" cy="847200"/>
            <a:chOff x="2281034" y="724796"/>
            <a:chExt cx="2290966" cy="847200"/>
          </a:xfrm>
        </p:grpSpPr>
        <p:sp>
          <p:nvSpPr>
            <p:cNvPr id="1505" name="Google Shape;1505;p30"/>
            <p:cNvSpPr/>
            <p:nvPr/>
          </p:nvSpPr>
          <p:spPr>
            <a:xfrm>
              <a:off x="2281034" y="724796"/>
              <a:ext cx="2290966" cy="8472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" name="Google Shape;99;p14" descr="A close up of a sign&#10;&#10;Description automatically generated">
              <a:extLst>
                <a:ext uri="{FF2B5EF4-FFF2-40B4-BE49-F238E27FC236}">
                  <a16:creationId xmlns:a16="http://schemas.microsoft.com/office/drawing/2014/main" id="{0F0C9409-0DCF-A035-9117-75FAA89A95C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45405" y="801750"/>
              <a:ext cx="1176313" cy="691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Google Shape;101;p14" descr="A close up of a sign&#10;&#10;Description automatically generated">
              <a:extLst>
                <a:ext uri="{FF2B5EF4-FFF2-40B4-BE49-F238E27FC236}">
                  <a16:creationId xmlns:a16="http://schemas.microsoft.com/office/drawing/2014/main" id="{7692FE9B-4B9A-77AA-BF7B-71DCBB60431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38719" y="826215"/>
              <a:ext cx="648889" cy="6915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BE4101-BA89-0105-7C7B-4BE1292E3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7716">
            <a:off x="677454" y="478834"/>
            <a:ext cx="1178991" cy="117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506;p30">
            <a:extLst>
              <a:ext uri="{FF2B5EF4-FFF2-40B4-BE49-F238E27FC236}">
                <a16:creationId xmlns:a16="http://schemas.microsoft.com/office/drawing/2014/main" id="{7C59965F-2ACB-B0A7-1E89-D7F78D95BAAD}"/>
              </a:ext>
            </a:extLst>
          </p:cNvPr>
          <p:cNvSpPr/>
          <p:nvPr/>
        </p:nvSpPr>
        <p:spPr>
          <a:xfrm>
            <a:off x="3573230" y="3451559"/>
            <a:ext cx="1900070" cy="509035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spc="-150" dirty="0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Lesson</a:t>
            </a:r>
            <a:r>
              <a:rPr lang="en-US" sz="2400" spc="-150" dirty="0">
                <a:solidFill>
                  <a:schemeClr val="dk1"/>
                </a:solidFill>
                <a:latin typeface="Poppins"/>
                <a:cs typeface="Poppins"/>
              </a:rPr>
              <a:t>  3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A457051-F2EB-74FC-6032-A3E185B17548}"/>
              </a:ext>
            </a:extLst>
          </p:cNvPr>
          <p:cNvGrpSpPr/>
          <p:nvPr/>
        </p:nvGrpSpPr>
        <p:grpSpPr>
          <a:xfrm>
            <a:off x="1459795" y="4081655"/>
            <a:ext cx="2660726" cy="847200"/>
            <a:chOff x="565426" y="4105852"/>
            <a:chExt cx="2660726" cy="84720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F5DB98C-F183-3CC7-F2FB-822B1022039A}"/>
                </a:ext>
              </a:extLst>
            </p:cNvPr>
            <p:cNvGrpSpPr/>
            <p:nvPr/>
          </p:nvGrpSpPr>
          <p:grpSpPr>
            <a:xfrm>
              <a:off x="565426" y="4105852"/>
              <a:ext cx="2660726" cy="847200"/>
              <a:chOff x="552289" y="4024636"/>
              <a:chExt cx="2660726" cy="8472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ADE35310-4307-483A-1598-B8FB0EE66076}"/>
                  </a:ext>
                </a:extLst>
              </p:cNvPr>
              <p:cNvGrpSpPr/>
              <p:nvPr/>
            </p:nvGrpSpPr>
            <p:grpSpPr>
              <a:xfrm>
                <a:off x="552289" y="4024636"/>
                <a:ext cx="2660726" cy="847200"/>
                <a:chOff x="887414" y="3661539"/>
                <a:chExt cx="2660726" cy="847200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CA8A9FDF-CF1A-7B03-BF12-845C8BCCE6AC}"/>
                    </a:ext>
                  </a:extLst>
                </p:cNvPr>
                <p:cNvGrpSpPr/>
                <p:nvPr/>
              </p:nvGrpSpPr>
              <p:grpSpPr>
                <a:xfrm>
                  <a:off x="887414" y="3661539"/>
                  <a:ext cx="2660726" cy="847200"/>
                  <a:chOff x="546223" y="4024636"/>
                  <a:chExt cx="2660726" cy="847200"/>
                </a:xfrm>
              </p:grpSpPr>
              <p:sp>
                <p:nvSpPr>
                  <p:cNvPr id="1506" name="Google Shape;1506;p30"/>
                  <p:cNvSpPr/>
                  <p:nvPr/>
                </p:nvSpPr>
                <p:spPr>
                  <a:xfrm>
                    <a:off x="546223" y="4024636"/>
                    <a:ext cx="2571614" cy="8472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2"/>
                  </a:solidFill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81183A18-2D78-310E-C6E3-86FC6AA24183}"/>
                      </a:ext>
                    </a:extLst>
                  </p:cNvPr>
                  <p:cNvSpPr txBox="1"/>
                  <p:nvPr/>
                </p:nvSpPr>
                <p:spPr>
                  <a:xfrm>
                    <a:off x="1509180" y="4524328"/>
                    <a:ext cx="1697769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bg1">
                            <a:lumMod val="10000"/>
                          </a:schemeClr>
                        </a:solidFill>
                      </a:rPr>
                      <a:t>/mushroomhater07</a:t>
                    </a:r>
                  </a:p>
                </p:txBody>
              </p:sp>
              <p:pic>
                <p:nvPicPr>
                  <p:cNvPr id="14" name="Graphic 13">
                    <a:extLst>
                      <a:ext uri="{FF2B5EF4-FFF2-40B4-BE49-F238E27FC236}">
                        <a16:creationId xmlns:a16="http://schemas.microsoft.com/office/drawing/2014/main" id="{4196A79F-2B49-44D4-E3C5-625778271278}"/>
                      </a:ext>
                    </a:extLst>
                  </p:cNvPr>
                  <p:cNvPicPr/>
                  <p:nvPr/>
                </p:nvPicPr>
                <p:blipFill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0832" y="4325314"/>
                    <a:ext cx="223031" cy="223031"/>
                  </a:xfrm>
                  <a:prstGeom prst="rect">
                    <a:avLst/>
                  </a:prstGeom>
                </p:spPr>
              </p:pic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360CC355-8E3B-0EF3-A86F-D442C3296EBB}"/>
                      </a:ext>
                    </a:extLst>
                  </p:cNvPr>
                  <p:cNvSpPr txBox="1"/>
                  <p:nvPr/>
                </p:nvSpPr>
                <p:spPr>
                  <a:xfrm>
                    <a:off x="1519589" y="4279166"/>
                    <a:ext cx="103481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bg1">
                            <a:lumMod val="10000"/>
                          </a:schemeClr>
                        </a:solidFill>
                      </a:rPr>
                      <a:t>/in/</a:t>
                    </a:r>
                    <a:r>
                      <a:rPr lang="en-US" dirty="0" err="1">
                        <a:solidFill>
                          <a:schemeClr val="bg1">
                            <a:lumMod val="10000"/>
                          </a:schemeClr>
                        </a:solidFill>
                      </a:rPr>
                      <a:t>shalevl</a:t>
                    </a:r>
                    <a:endParaRPr lang="en-US" dirty="0">
                      <a:solidFill>
                        <a:schemeClr val="bg1">
                          <a:lumMod val="1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12" name="Graphic 11">
                  <a:extLst>
                    <a:ext uri="{FF2B5EF4-FFF2-40B4-BE49-F238E27FC236}">
                      <a16:creationId xmlns:a16="http://schemas.microsoft.com/office/drawing/2014/main" id="{1404B1A6-2503-FE3E-3212-5B48D340B9F5}"/>
                    </a:ext>
                  </a:extLst>
                </p:cNvPr>
                <p:cNvPicPr/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92023" y="4214966"/>
                  <a:ext cx="223031" cy="223031"/>
                </a:xfrm>
                <a:prstGeom prst="rect">
                  <a:avLst/>
                </a:prstGeom>
              </p:spPr>
            </p:pic>
          </p:grp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06C27B9C-1339-59C7-2ABF-FC80E05CD89E}"/>
                  </a:ext>
                </a:extLst>
              </p:cNvPr>
              <p:cNvSpPr/>
              <p:nvPr/>
            </p:nvSpPr>
            <p:spPr>
              <a:xfrm rot="10800000">
                <a:off x="611505" y="4117359"/>
                <a:ext cx="692689" cy="661753"/>
              </a:xfrm>
              <a:prstGeom prst="roundRect">
                <a:avLst/>
              </a:prstGeom>
              <a:blipFill dpi="0" rotWithShape="1">
                <a:blip r:embed="rId10"/>
                <a:srcRect/>
                <a:stretch>
                  <a:fillRect l="-469000" t="-326000" r="-59000" b="-12100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9DC120-20DB-C64E-876D-BD0EDF34D90D}"/>
                </a:ext>
              </a:extLst>
            </p:cNvPr>
            <p:cNvSpPr txBox="1"/>
            <p:nvPr/>
          </p:nvSpPr>
          <p:spPr>
            <a:xfrm>
              <a:off x="1298628" y="4123342"/>
              <a:ext cx="17845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" sz="1600" spc="100" dirty="0">
                  <a:latin typeface="Bowlby One SC" panose="020B0604020202020204" charset="0"/>
                </a:rPr>
                <a:t>SHALEV LAU</a:t>
              </a:r>
              <a:endParaRPr lang="en-US" sz="1600" dirty="0">
                <a:latin typeface="Bowlby One SC" panose="020B060402020202020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960A6DD-C03E-DD59-1F55-5DD441FE3E45}"/>
              </a:ext>
            </a:extLst>
          </p:cNvPr>
          <p:cNvGrpSpPr/>
          <p:nvPr/>
        </p:nvGrpSpPr>
        <p:grpSpPr>
          <a:xfrm>
            <a:off x="1057023" y="1722407"/>
            <a:ext cx="2571614" cy="976226"/>
            <a:chOff x="1057023" y="1722407"/>
            <a:chExt cx="2571614" cy="976226"/>
          </a:xfrm>
        </p:grpSpPr>
        <p:sp>
          <p:nvSpPr>
            <p:cNvPr id="31" name="Google Shape;1643;p34">
              <a:extLst>
                <a:ext uri="{FF2B5EF4-FFF2-40B4-BE49-F238E27FC236}">
                  <a16:creationId xmlns:a16="http://schemas.microsoft.com/office/drawing/2014/main" id="{DBF80CC8-AA94-701B-3C57-0D3CAF23A98A}"/>
                </a:ext>
              </a:extLst>
            </p:cNvPr>
            <p:cNvSpPr txBox="1">
              <a:spLocks/>
            </p:cNvSpPr>
            <p:nvPr/>
          </p:nvSpPr>
          <p:spPr>
            <a:xfrm rot="20848550">
              <a:off x="1057023" y="1722407"/>
              <a:ext cx="2571614" cy="976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Bowlby One SC"/>
                <a:buNone/>
                <a:defRPr sz="5500" b="1" i="0" u="none" strike="noStrike" cap="none">
                  <a:solidFill>
                    <a:schemeClr val="dk1"/>
                  </a:solidFill>
                  <a:latin typeface="Bowlby One SC"/>
                  <a:ea typeface="Bowlby One SC"/>
                  <a:cs typeface="Bowlby One SC"/>
                  <a:sym typeface="Bowlby One SC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Bowlby One SC"/>
                <a:buNone/>
                <a:defRPr sz="3600" b="1" i="0" u="none" strike="noStrike" cap="none">
                  <a:solidFill>
                    <a:schemeClr val="dk1"/>
                  </a:solidFill>
                  <a:latin typeface="Bowlby One SC"/>
                  <a:ea typeface="Bowlby One SC"/>
                  <a:cs typeface="Bowlby One SC"/>
                  <a:sym typeface="Bowlby One SC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Bowlby One SC"/>
                <a:buNone/>
                <a:defRPr sz="3600" b="1" i="0" u="none" strike="noStrike" cap="none">
                  <a:solidFill>
                    <a:schemeClr val="dk1"/>
                  </a:solidFill>
                  <a:latin typeface="Bowlby One SC"/>
                  <a:ea typeface="Bowlby One SC"/>
                  <a:cs typeface="Bowlby One SC"/>
                  <a:sym typeface="Bowlby One SC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Bowlby One SC"/>
                <a:buNone/>
                <a:defRPr sz="3600" b="1" i="0" u="none" strike="noStrike" cap="none">
                  <a:solidFill>
                    <a:schemeClr val="dk1"/>
                  </a:solidFill>
                  <a:latin typeface="Bowlby One SC"/>
                  <a:ea typeface="Bowlby One SC"/>
                  <a:cs typeface="Bowlby One SC"/>
                  <a:sym typeface="Bowlby One SC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Bowlby One SC"/>
                <a:buNone/>
                <a:defRPr sz="3600" b="1" i="0" u="none" strike="noStrike" cap="none">
                  <a:solidFill>
                    <a:schemeClr val="dk1"/>
                  </a:solidFill>
                  <a:latin typeface="Bowlby One SC"/>
                  <a:ea typeface="Bowlby One SC"/>
                  <a:cs typeface="Bowlby One SC"/>
                  <a:sym typeface="Bowlby One SC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Bowlby One SC"/>
                <a:buNone/>
                <a:defRPr sz="3600" b="1" i="0" u="none" strike="noStrike" cap="none">
                  <a:solidFill>
                    <a:schemeClr val="dk1"/>
                  </a:solidFill>
                  <a:latin typeface="Bowlby One SC"/>
                  <a:ea typeface="Bowlby One SC"/>
                  <a:cs typeface="Bowlby One SC"/>
                  <a:sym typeface="Bowlby One SC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Bowlby One SC"/>
                <a:buNone/>
                <a:defRPr sz="3600" b="1" i="0" u="none" strike="noStrike" cap="none">
                  <a:solidFill>
                    <a:schemeClr val="dk1"/>
                  </a:solidFill>
                  <a:latin typeface="Bowlby One SC"/>
                  <a:ea typeface="Bowlby One SC"/>
                  <a:cs typeface="Bowlby One SC"/>
                  <a:sym typeface="Bowlby One SC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Bowlby One SC"/>
                <a:buNone/>
                <a:defRPr sz="3600" b="1" i="0" u="none" strike="noStrike" cap="none">
                  <a:solidFill>
                    <a:schemeClr val="dk1"/>
                  </a:solidFill>
                  <a:latin typeface="Bowlby One SC"/>
                  <a:ea typeface="Bowlby One SC"/>
                  <a:cs typeface="Bowlby One SC"/>
                  <a:sym typeface="Bowlby One SC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Bowlby One SC"/>
                <a:buNone/>
                <a:defRPr sz="3600" b="1" i="0" u="none" strike="noStrike" cap="none">
                  <a:solidFill>
                    <a:schemeClr val="dk1"/>
                  </a:solidFill>
                  <a:latin typeface="Bowlby One SC"/>
                  <a:ea typeface="Bowlby One SC"/>
                  <a:cs typeface="Bowlby One SC"/>
                  <a:sym typeface="Bowlby One SC"/>
                </a:defRPr>
              </a:lvl9pPr>
            </a:lstStyle>
            <a:p>
              <a:r>
                <a:rPr lang="en-US" sz="4000" dirty="0"/>
                <a:t>2024</a:t>
              </a:r>
            </a:p>
          </p:txBody>
        </p:sp>
        <p:sp>
          <p:nvSpPr>
            <p:cNvPr id="27" name="Google Shape;1567;p30">
              <a:extLst>
                <a:ext uri="{FF2B5EF4-FFF2-40B4-BE49-F238E27FC236}">
                  <a16:creationId xmlns:a16="http://schemas.microsoft.com/office/drawing/2014/main" id="{B9172ADB-97DD-10A2-2DEB-CA066731ADE8}"/>
                </a:ext>
              </a:extLst>
            </p:cNvPr>
            <p:cNvSpPr/>
            <p:nvPr/>
          </p:nvSpPr>
          <p:spPr>
            <a:xfrm rot="20888314">
              <a:off x="1617316" y="1759319"/>
              <a:ext cx="1458368" cy="415417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lang="en-US" sz="1100" b="1" i="0" dirty="0"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solidFill>
                    <a:schemeClr val="accent4">
                      <a:lumMod val="75000"/>
                    </a:schemeClr>
                  </a:solidFill>
                  <a:latin typeface="Bowlby One SC"/>
                </a:rPr>
                <a:t>2024</a:t>
              </a:r>
              <a:endParaRPr sz="1100" b="1" i="0" dirty="0"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>
                    <a:lumMod val="75000"/>
                  </a:schemeClr>
                </a:solidFill>
                <a:latin typeface="Bowlby One SC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22310-FC21-B2D1-E039-24DA04D77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22ED7B31-092F-81C3-A9A3-D80EA3BAC2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27" t="9965" r="6693" b="9963"/>
          <a:stretch/>
        </p:blipFill>
        <p:spPr>
          <a:xfrm>
            <a:off x="338052" y="235661"/>
            <a:ext cx="8278477" cy="432667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B28E0AB-8939-2AB4-2380-A9CFFFEE7617}"/>
              </a:ext>
            </a:extLst>
          </p:cNvPr>
          <p:cNvGrpSpPr/>
          <p:nvPr/>
        </p:nvGrpSpPr>
        <p:grpSpPr>
          <a:xfrm>
            <a:off x="6714243" y="4138736"/>
            <a:ext cx="2290966" cy="847200"/>
            <a:chOff x="2281034" y="724796"/>
            <a:chExt cx="2290966" cy="847200"/>
          </a:xfrm>
        </p:grpSpPr>
        <p:sp>
          <p:nvSpPr>
            <p:cNvPr id="3" name="Google Shape;1505;p30">
              <a:extLst>
                <a:ext uri="{FF2B5EF4-FFF2-40B4-BE49-F238E27FC236}">
                  <a16:creationId xmlns:a16="http://schemas.microsoft.com/office/drawing/2014/main" id="{16F7F6EC-A385-9ADA-E824-2C15D3D0C753}"/>
                </a:ext>
              </a:extLst>
            </p:cNvPr>
            <p:cNvSpPr/>
            <p:nvPr/>
          </p:nvSpPr>
          <p:spPr>
            <a:xfrm>
              <a:off x="2281034" y="724796"/>
              <a:ext cx="2290966" cy="8472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4" name="Google Shape;99;p14" descr="A close up of a sign&#10;&#10;Description automatically generated">
              <a:extLst>
                <a:ext uri="{FF2B5EF4-FFF2-40B4-BE49-F238E27FC236}">
                  <a16:creationId xmlns:a16="http://schemas.microsoft.com/office/drawing/2014/main" id="{2770192C-CEB9-568A-A3B1-1A90336732C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45405" y="801750"/>
              <a:ext cx="1176313" cy="691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101;p14" descr="A close up of a sign&#10;&#10;Description automatically generated">
              <a:extLst>
                <a:ext uri="{FF2B5EF4-FFF2-40B4-BE49-F238E27FC236}">
                  <a16:creationId xmlns:a16="http://schemas.microsoft.com/office/drawing/2014/main" id="{42625D24-8F46-35CB-CC8E-5C841B18875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38719" y="826215"/>
              <a:ext cx="648889" cy="6915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E51AAE8-3AE9-E566-0A4A-9D8FFBC7F347}"/>
              </a:ext>
            </a:extLst>
          </p:cNvPr>
          <p:cNvSpPr txBox="1"/>
          <p:nvPr/>
        </p:nvSpPr>
        <p:spPr>
          <a:xfrm>
            <a:off x="624392" y="381109"/>
            <a:ext cx="6482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Poppins Medium"/>
                <a:cs typeface="Poppins Medium"/>
              </a:rPr>
              <a:t>Structure Programming</a:t>
            </a:r>
          </a:p>
        </p:txBody>
      </p:sp>
      <p:sp>
        <p:nvSpPr>
          <p:cNvPr id="9" name="Google Shape;180;g1b517c2e038_1_65">
            <a:extLst>
              <a:ext uri="{FF2B5EF4-FFF2-40B4-BE49-F238E27FC236}">
                <a16:creationId xmlns:a16="http://schemas.microsoft.com/office/drawing/2014/main" id="{34F7A798-6860-B522-9706-9E110A4AE1E8}"/>
              </a:ext>
            </a:extLst>
          </p:cNvPr>
          <p:cNvSpPr txBox="1">
            <a:spLocks/>
          </p:cNvSpPr>
          <p:nvPr/>
        </p:nvSpPr>
        <p:spPr>
          <a:xfrm>
            <a:off x="821036" y="1899945"/>
            <a:ext cx="7038690" cy="1543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60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0647">
              <a:lnSpc>
                <a:spcPct val="115000"/>
              </a:lnSpc>
              <a:buSzPts val="1700"/>
            </a:pPr>
            <a:r>
              <a:rPr lang="en-US" sz="2000" b="0" i="0" dirty="0">
                <a:effectLst/>
                <a:latin typeface="euclid_circular_a"/>
              </a:rPr>
              <a:t>Aim to write programs which are easy to understand and work efficiently. </a:t>
            </a:r>
            <a:endParaRPr lang="en-US" sz="2000" dirty="0">
              <a:latin typeface="euclid_circular_a"/>
            </a:endParaRPr>
          </a:p>
        </p:txBody>
      </p:sp>
    </p:spTree>
    <p:extLst>
      <p:ext uri="{BB962C8B-B14F-4D97-AF65-F5344CB8AC3E}">
        <p14:creationId xmlns:p14="http://schemas.microsoft.com/office/powerpoint/2010/main" val="3550815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B4FBA-9E86-723A-8FD2-C9D54B641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3A5A54D1-212B-F072-4F24-4B52190DB3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27" t="9965" r="6693" b="9963"/>
          <a:stretch/>
        </p:blipFill>
        <p:spPr>
          <a:xfrm>
            <a:off x="338052" y="235661"/>
            <a:ext cx="8278477" cy="432667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F61C207-6C67-CBF4-3FC6-D2A91A85B020}"/>
              </a:ext>
            </a:extLst>
          </p:cNvPr>
          <p:cNvGrpSpPr/>
          <p:nvPr/>
        </p:nvGrpSpPr>
        <p:grpSpPr>
          <a:xfrm>
            <a:off x="6714243" y="4138736"/>
            <a:ext cx="2290966" cy="847200"/>
            <a:chOff x="2281034" y="724796"/>
            <a:chExt cx="2290966" cy="847200"/>
          </a:xfrm>
        </p:grpSpPr>
        <p:sp>
          <p:nvSpPr>
            <p:cNvPr id="3" name="Google Shape;1505;p30">
              <a:extLst>
                <a:ext uri="{FF2B5EF4-FFF2-40B4-BE49-F238E27FC236}">
                  <a16:creationId xmlns:a16="http://schemas.microsoft.com/office/drawing/2014/main" id="{A2B52450-F9E3-08FD-92F4-93009B8F1C43}"/>
                </a:ext>
              </a:extLst>
            </p:cNvPr>
            <p:cNvSpPr/>
            <p:nvPr/>
          </p:nvSpPr>
          <p:spPr>
            <a:xfrm>
              <a:off x="2281034" y="724796"/>
              <a:ext cx="2290966" cy="8472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4" name="Google Shape;99;p14" descr="A close up of a sign&#10;&#10;Description automatically generated">
              <a:extLst>
                <a:ext uri="{FF2B5EF4-FFF2-40B4-BE49-F238E27FC236}">
                  <a16:creationId xmlns:a16="http://schemas.microsoft.com/office/drawing/2014/main" id="{9FEB5905-82C6-C855-26C1-27D9D473476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45405" y="801750"/>
              <a:ext cx="1176313" cy="691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101;p14" descr="A close up of a sign&#10;&#10;Description automatically generated">
              <a:extLst>
                <a:ext uri="{FF2B5EF4-FFF2-40B4-BE49-F238E27FC236}">
                  <a16:creationId xmlns:a16="http://schemas.microsoft.com/office/drawing/2014/main" id="{F92313D4-FBAD-3E80-53BC-2913832910B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38719" y="826215"/>
              <a:ext cx="648889" cy="6915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4EC2A3A-C711-C200-9F9F-04AFF51CA860}"/>
              </a:ext>
            </a:extLst>
          </p:cNvPr>
          <p:cNvSpPr txBox="1"/>
          <p:nvPr/>
        </p:nvSpPr>
        <p:spPr>
          <a:xfrm>
            <a:off x="624392" y="381109"/>
            <a:ext cx="6482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Poppins Medium"/>
                <a:cs typeface="Poppins Medium"/>
              </a:rPr>
              <a:t>Dry-Run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504959" y="1052295"/>
            <a:ext cx="7931905" cy="151945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 b="1" dirty="0"/>
              <a:t>Used to test an algorithm or program code without the use of a computer</a:t>
            </a:r>
          </a:p>
          <a:p>
            <a:r>
              <a:rPr lang="en-GB" sz="1600" b="1" dirty="0"/>
              <a:t>Trace tables: </a:t>
            </a:r>
            <a:r>
              <a:rPr lang="en-GB" sz="1600" dirty="0"/>
              <a:t>a technique used to test algorithms to make sure that no logical errors occur</a:t>
            </a:r>
            <a:endParaRPr lang="en-GB" sz="12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sz="1100" dirty="0"/>
              <a:t>are used by programmers to track the values of variables as they change throughout the program (see what the code will do before executing it)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sz="1100" dirty="0"/>
              <a:t>useful when a program is not producing the desired result (find where errors are in code)</a:t>
            </a:r>
          </a:p>
          <a:p>
            <a:pPr lvl="1"/>
            <a:endParaRPr lang="en-GB" sz="1600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2F2EDB4-3FB8-F43D-A3F4-5F30369D1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 l="20882" t="60945" r="38440" b="16636"/>
          <a:stretch>
            <a:fillRect/>
          </a:stretch>
        </p:blipFill>
        <p:spPr bwMode="auto">
          <a:xfrm>
            <a:off x="1325616" y="2622156"/>
            <a:ext cx="5271626" cy="1815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61401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F9D8C-E5E4-A8D4-2803-45D5202E2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3901C474-F9FF-4019-3BAD-2392D9A480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27" t="9965" r="6693" b="9963"/>
          <a:stretch/>
        </p:blipFill>
        <p:spPr>
          <a:xfrm>
            <a:off x="338052" y="235661"/>
            <a:ext cx="8278477" cy="432667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86BBD2C-6A4E-653A-7104-1DEDCCE540E9}"/>
              </a:ext>
            </a:extLst>
          </p:cNvPr>
          <p:cNvGrpSpPr/>
          <p:nvPr/>
        </p:nvGrpSpPr>
        <p:grpSpPr>
          <a:xfrm>
            <a:off x="6714243" y="4138736"/>
            <a:ext cx="2290966" cy="847200"/>
            <a:chOff x="2281034" y="724796"/>
            <a:chExt cx="2290966" cy="847200"/>
          </a:xfrm>
        </p:grpSpPr>
        <p:sp>
          <p:nvSpPr>
            <p:cNvPr id="3" name="Google Shape;1505;p30">
              <a:extLst>
                <a:ext uri="{FF2B5EF4-FFF2-40B4-BE49-F238E27FC236}">
                  <a16:creationId xmlns:a16="http://schemas.microsoft.com/office/drawing/2014/main" id="{B6123CD1-73CB-F962-8415-3B1289990720}"/>
                </a:ext>
              </a:extLst>
            </p:cNvPr>
            <p:cNvSpPr/>
            <p:nvPr/>
          </p:nvSpPr>
          <p:spPr>
            <a:xfrm>
              <a:off x="2281034" y="724796"/>
              <a:ext cx="2290966" cy="8472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4" name="Google Shape;99;p14" descr="A close up of a sign&#10;&#10;Description automatically generated">
              <a:extLst>
                <a:ext uri="{FF2B5EF4-FFF2-40B4-BE49-F238E27FC236}">
                  <a16:creationId xmlns:a16="http://schemas.microsoft.com/office/drawing/2014/main" id="{F5C6227D-64B5-03B9-555A-0CB7D2B133A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45405" y="801750"/>
              <a:ext cx="1176313" cy="691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101;p14" descr="A close up of a sign&#10;&#10;Description automatically generated">
              <a:extLst>
                <a:ext uri="{FF2B5EF4-FFF2-40B4-BE49-F238E27FC236}">
                  <a16:creationId xmlns:a16="http://schemas.microsoft.com/office/drawing/2014/main" id="{34CC8512-CE22-4647-C371-964584AB015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38719" y="826215"/>
              <a:ext cx="648889" cy="6915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024B759-65B7-E611-B130-4A2DD40E8DB0}"/>
              </a:ext>
            </a:extLst>
          </p:cNvPr>
          <p:cNvSpPr txBox="1"/>
          <p:nvPr/>
        </p:nvSpPr>
        <p:spPr>
          <a:xfrm>
            <a:off x="624392" y="381109"/>
            <a:ext cx="6482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Poppins Medium"/>
                <a:cs typeface="Poppins Medium"/>
              </a:rPr>
              <a:t>To make a trace table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5EEA8AB-341C-48F1-C84D-296DA73A2038}"/>
              </a:ext>
            </a:extLst>
          </p:cNvPr>
          <p:cNvSpPr txBox="1">
            <a:spLocks/>
          </p:cNvSpPr>
          <p:nvPr/>
        </p:nvSpPr>
        <p:spPr>
          <a:xfrm>
            <a:off x="504959" y="1052295"/>
            <a:ext cx="7931905" cy="300772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30238" lvl="1" indent="-342900">
              <a:buFont typeface="+mj-lt"/>
              <a:buAutoNum type="arabicPeriod"/>
            </a:pPr>
            <a:r>
              <a:rPr lang="en-GB" sz="1800" dirty="0">
                <a:latin typeface="+mn-lt"/>
              </a:rPr>
              <a:t>VARIABLES: note each variable in the piece of code you are looking at as a heading; (this includes arrays). </a:t>
            </a:r>
          </a:p>
          <a:p>
            <a:pPr marL="630238" lvl="1" indent="-342900">
              <a:buFont typeface="+mj-lt"/>
              <a:buAutoNum type="arabicPeriod"/>
            </a:pPr>
            <a:endParaRPr lang="en-GB" sz="1800" dirty="0">
              <a:latin typeface="+mn-lt"/>
            </a:endParaRPr>
          </a:p>
          <a:p>
            <a:pPr marL="630238" lvl="1" indent="-342900">
              <a:buFont typeface="+mj-lt"/>
              <a:buAutoNum type="arabicPeriod"/>
            </a:pPr>
            <a:r>
              <a:rPr lang="en-GB" sz="1800" dirty="0">
                <a:latin typeface="+mn-lt"/>
              </a:rPr>
              <a:t>OUTPUTS: note if there is an output and put this as a heading</a:t>
            </a:r>
          </a:p>
          <a:p>
            <a:pPr marL="630238" lvl="1" indent="-342900">
              <a:buFont typeface="+mj-lt"/>
              <a:buAutoNum type="arabicPeriod"/>
            </a:pPr>
            <a:endParaRPr lang="en-GB" sz="1800" dirty="0">
              <a:latin typeface="+mn-lt"/>
            </a:endParaRPr>
          </a:p>
          <a:p>
            <a:pPr marL="630238" lvl="1" indent="-342900">
              <a:buFont typeface="+mj-lt"/>
              <a:buAutoNum type="arabicPeriod"/>
            </a:pPr>
            <a:r>
              <a:rPr lang="en-GB" sz="1800" dirty="0">
                <a:latin typeface="+mn-lt"/>
              </a:rPr>
              <a:t>INPUTS: if there are inputs specified, put an inputs column and be prepared to fill it in.</a:t>
            </a:r>
          </a:p>
          <a:p>
            <a:pPr marL="630238" lvl="1" indent="-342900">
              <a:buFont typeface="+mj-lt"/>
              <a:buAutoNum type="arabicPeriod"/>
            </a:pPr>
            <a:endParaRPr lang="en-GB" sz="1800" dirty="0">
              <a:latin typeface="+mn-lt"/>
            </a:endParaRPr>
          </a:p>
          <a:p>
            <a:pPr marL="630238" lvl="1" indent="-342900">
              <a:buFont typeface="+mj-lt"/>
              <a:buAutoNum type="arabicPeriod"/>
            </a:pPr>
            <a:r>
              <a:rPr lang="en-GB" sz="1800" b="1" u="sng" dirty="0">
                <a:solidFill>
                  <a:srgbClr val="002060"/>
                </a:solidFill>
                <a:latin typeface="+mn-lt"/>
              </a:rPr>
              <a:t>Operations/manipulations to input, i.e. any conditions, formulae or comparisons</a:t>
            </a:r>
          </a:p>
          <a:p>
            <a:pPr marL="630238" lvl="1" indent="-342900">
              <a:buFont typeface="+mj-lt"/>
              <a:buAutoNum type="arabicPeriod"/>
            </a:pPr>
            <a:endParaRPr lang="en-GB" sz="2400" dirty="0"/>
          </a:p>
          <a:p>
            <a:pPr marL="630238" lvl="1" indent="-342900">
              <a:buFont typeface="+mj-lt"/>
              <a:buAutoNum type="arabicPeriod"/>
            </a:pPr>
            <a:endParaRPr lang="en-GB" sz="32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9189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574B6-7AAD-1109-7B8A-713E16C01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0FD9148E-AC75-AC0C-9242-24C10FD9DB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27" t="9965" r="6693" b="9963"/>
          <a:stretch/>
        </p:blipFill>
        <p:spPr>
          <a:xfrm>
            <a:off x="338052" y="235661"/>
            <a:ext cx="8278477" cy="432667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4A8F95E-CC08-F5D5-EBFA-8D4C7987338A}"/>
              </a:ext>
            </a:extLst>
          </p:cNvPr>
          <p:cNvGrpSpPr/>
          <p:nvPr/>
        </p:nvGrpSpPr>
        <p:grpSpPr>
          <a:xfrm>
            <a:off x="6714243" y="4138736"/>
            <a:ext cx="2290966" cy="847200"/>
            <a:chOff x="2281034" y="724796"/>
            <a:chExt cx="2290966" cy="847200"/>
          </a:xfrm>
        </p:grpSpPr>
        <p:sp>
          <p:nvSpPr>
            <p:cNvPr id="3" name="Google Shape;1505;p30">
              <a:extLst>
                <a:ext uri="{FF2B5EF4-FFF2-40B4-BE49-F238E27FC236}">
                  <a16:creationId xmlns:a16="http://schemas.microsoft.com/office/drawing/2014/main" id="{64A2ECAD-2CE1-A811-F67A-A3819971E22A}"/>
                </a:ext>
              </a:extLst>
            </p:cNvPr>
            <p:cNvSpPr/>
            <p:nvPr/>
          </p:nvSpPr>
          <p:spPr>
            <a:xfrm>
              <a:off x="2281034" y="724796"/>
              <a:ext cx="2290966" cy="8472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4" name="Google Shape;99;p14" descr="A close up of a sign&#10;&#10;Description automatically generated">
              <a:extLst>
                <a:ext uri="{FF2B5EF4-FFF2-40B4-BE49-F238E27FC236}">
                  <a16:creationId xmlns:a16="http://schemas.microsoft.com/office/drawing/2014/main" id="{6DCB361B-0317-FB3F-39A4-B64E97765DE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45405" y="801750"/>
              <a:ext cx="1176313" cy="691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101;p14" descr="A close up of a sign&#10;&#10;Description automatically generated">
              <a:extLst>
                <a:ext uri="{FF2B5EF4-FFF2-40B4-BE49-F238E27FC236}">
                  <a16:creationId xmlns:a16="http://schemas.microsoft.com/office/drawing/2014/main" id="{4E005659-EBF1-B6E4-3223-F149FAFBC9F2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38719" y="826215"/>
              <a:ext cx="648889" cy="6915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FE393CC-0FA2-F03B-4157-303C86C9DBB4}"/>
              </a:ext>
            </a:extLst>
          </p:cNvPr>
          <p:cNvSpPr txBox="1"/>
          <p:nvPr/>
        </p:nvSpPr>
        <p:spPr>
          <a:xfrm>
            <a:off x="624392" y="381109"/>
            <a:ext cx="6482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Poppins Medium"/>
                <a:cs typeface="Poppins Medium"/>
              </a:rPr>
              <a:t>Make a Dry Run Table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E08DBA-5F40-855C-9DE9-8DC756D5542F}"/>
              </a:ext>
            </a:extLst>
          </p:cNvPr>
          <p:cNvSpPr/>
          <p:nvPr/>
        </p:nvSpPr>
        <p:spPr>
          <a:xfrm>
            <a:off x="815392" y="1817008"/>
            <a:ext cx="2808312" cy="2160240"/>
          </a:xfrm>
          <a:prstGeom prst="rect">
            <a:avLst/>
          </a:prstGeom>
          <a:solidFill>
            <a:schemeClr val="bg1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/>
              <a:t>x ← 4</a:t>
            </a:r>
            <a:br>
              <a:rPr lang="es-ES" dirty="0"/>
            </a:br>
            <a:r>
              <a:rPr lang="es-ES" dirty="0"/>
              <a:t>y ← 3</a:t>
            </a:r>
          </a:p>
          <a:p>
            <a:r>
              <a:rPr lang="es-ES" dirty="0" err="1"/>
              <a:t>Result</a:t>
            </a:r>
            <a:r>
              <a:rPr lang="es-ES" dirty="0"/>
              <a:t> ← 1</a:t>
            </a:r>
          </a:p>
          <a:p>
            <a:br>
              <a:rPr lang="es-ES" dirty="0"/>
            </a:br>
            <a:r>
              <a:rPr lang="es-ES" dirty="0" err="1"/>
              <a:t>While</a:t>
            </a:r>
            <a:r>
              <a:rPr lang="es-ES" dirty="0"/>
              <a:t> y != 0</a:t>
            </a:r>
            <a:br>
              <a:rPr lang="es-ES" dirty="0"/>
            </a:br>
            <a:r>
              <a:rPr lang="es-ES" dirty="0"/>
              <a:t>       </a:t>
            </a:r>
            <a:r>
              <a:rPr lang="es-ES" dirty="0" err="1"/>
              <a:t>Result</a:t>
            </a:r>
            <a:r>
              <a:rPr lang="es-ES" dirty="0"/>
              <a:t> ← </a:t>
            </a:r>
            <a:r>
              <a:rPr lang="es-ES" dirty="0" err="1"/>
              <a:t>Result</a:t>
            </a:r>
            <a:r>
              <a:rPr lang="es-ES" dirty="0"/>
              <a:t> * x</a:t>
            </a:r>
            <a:br>
              <a:rPr lang="es-ES" dirty="0"/>
            </a:br>
            <a:r>
              <a:rPr lang="es-ES" dirty="0"/>
              <a:t>        y ← y – 1</a:t>
            </a:r>
            <a:br>
              <a:rPr lang="es-ES" dirty="0"/>
            </a:br>
            <a:endParaRPr lang="en-GB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2B20964-9950-DEC4-3834-81BA6FB3D5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357882"/>
              </p:ext>
            </p:extLst>
          </p:nvPr>
        </p:nvGraphicFramePr>
        <p:xfrm>
          <a:off x="3865718" y="1373837"/>
          <a:ext cx="3620168" cy="258835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05042">
                  <a:extLst>
                    <a:ext uri="{9D8B030D-6E8A-4147-A177-3AD203B41FA5}">
                      <a16:colId xmlns:a16="http://schemas.microsoft.com/office/drawing/2014/main" val="3820881101"/>
                    </a:ext>
                  </a:extLst>
                </a:gridCol>
                <a:gridCol w="905042">
                  <a:extLst>
                    <a:ext uri="{9D8B030D-6E8A-4147-A177-3AD203B41FA5}">
                      <a16:colId xmlns:a16="http://schemas.microsoft.com/office/drawing/2014/main" val="2568026829"/>
                    </a:ext>
                  </a:extLst>
                </a:gridCol>
                <a:gridCol w="905042">
                  <a:extLst>
                    <a:ext uri="{9D8B030D-6E8A-4147-A177-3AD203B41FA5}">
                      <a16:colId xmlns:a16="http://schemas.microsoft.com/office/drawing/2014/main" val="2408448093"/>
                    </a:ext>
                  </a:extLst>
                </a:gridCol>
                <a:gridCol w="905042">
                  <a:extLst>
                    <a:ext uri="{9D8B030D-6E8A-4147-A177-3AD203B41FA5}">
                      <a16:colId xmlns:a16="http://schemas.microsoft.com/office/drawing/2014/main" val="423215207"/>
                    </a:ext>
                  </a:extLst>
                </a:gridCol>
              </a:tblGrid>
              <a:tr h="357427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accent6"/>
                          </a:solidFill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accent6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accent6"/>
                          </a:solidFill>
                        </a:rPr>
                        <a:t>y != 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accent6"/>
                          </a:solidFill>
                        </a:rPr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5302216"/>
                  </a:ext>
                </a:extLst>
              </a:tr>
              <a:tr h="376731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8083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9630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3824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5968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3651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829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614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E0ECF-9A05-4B01-DA05-420B2CB19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E4048A3A-E6FB-0A07-FBF6-BF5C65F6CE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27" t="9965" r="6693" b="9963"/>
          <a:stretch/>
        </p:blipFill>
        <p:spPr>
          <a:xfrm>
            <a:off x="338052" y="235661"/>
            <a:ext cx="8278477" cy="432667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CAD9C79-4E8B-60E2-EF18-025768C1993F}"/>
              </a:ext>
            </a:extLst>
          </p:cNvPr>
          <p:cNvGrpSpPr/>
          <p:nvPr/>
        </p:nvGrpSpPr>
        <p:grpSpPr>
          <a:xfrm>
            <a:off x="6714243" y="4138736"/>
            <a:ext cx="2290966" cy="847200"/>
            <a:chOff x="2281034" y="724796"/>
            <a:chExt cx="2290966" cy="847200"/>
          </a:xfrm>
        </p:grpSpPr>
        <p:sp>
          <p:nvSpPr>
            <p:cNvPr id="3" name="Google Shape;1505;p30">
              <a:extLst>
                <a:ext uri="{FF2B5EF4-FFF2-40B4-BE49-F238E27FC236}">
                  <a16:creationId xmlns:a16="http://schemas.microsoft.com/office/drawing/2014/main" id="{CD5E7CB5-2089-A7D5-3A3A-9ECFEF8C94B0}"/>
                </a:ext>
              </a:extLst>
            </p:cNvPr>
            <p:cNvSpPr/>
            <p:nvPr/>
          </p:nvSpPr>
          <p:spPr>
            <a:xfrm>
              <a:off x="2281034" y="724796"/>
              <a:ext cx="2290966" cy="8472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4" name="Google Shape;99;p14" descr="A close up of a sign&#10;&#10;Description automatically generated">
              <a:extLst>
                <a:ext uri="{FF2B5EF4-FFF2-40B4-BE49-F238E27FC236}">
                  <a16:creationId xmlns:a16="http://schemas.microsoft.com/office/drawing/2014/main" id="{F57854FB-E4C2-17D2-DA17-2728B073B62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45405" y="801750"/>
              <a:ext cx="1176313" cy="691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101;p14" descr="A close up of a sign&#10;&#10;Description automatically generated">
              <a:extLst>
                <a:ext uri="{FF2B5EF4-FFF2-40B4-BE49-F238E27FC236}">
                  <a16:creationId xmlns:a16="http://schemas.microsoft.com/office/drawing/2014/main" id="{057B71DF-9259-E434-895E-90BB9D0482C7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38719" y="826215"/>
              <a:ext cx="648889" cy="6915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29AB0AE-FDC2-1F8C-C3FF-70471CA4C112}"/>
              </a:ext>
            </a:extLst>
          </p:cNvPr>
          <p:cNvSpPr txBox="1"/>
          <p:nvPr/>
        </p:nvSpPr>
        <p:spPr>
          <a:xfrm>
            <a:off x="624392" y="381109"/>
            <a:ext cx="6482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Poppins Medium"/>
                <a:cs typeface="Poppins Medium"/>
              </a:rPr>
              <a:t>Your Turn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EFE139-614D-51DC-FBB0-D42A62775F2F}"/>
              </a:ext>
            </a:extLst>
          </p:cNvPr>
          <p:cNvSpPr/>
          <p:nvPr/>
        </p:nvSpPr>
        <p:spPr>
          <a:xfrm>
            <a:off x="815392" y="1817008"/>
            <a:ext cx="2808312" cy="2160240"/>
          </a:xfrm>
          <a:prstGeom prst="rect">
            <a:avLst/>
          </a:prstGeom>
          <a:solidFill>
            <a:schemeClr val="bg1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base"/>
            <a:r>
              <a:rPr lang="en-US" b="0" i="0" dirty="0" err="1">
                <a:solidFill>
                  <a:srgbClr val="CFD5E0"/>
                </a:solidFill>
                <a:effectLst/>
                <a:latin typeface="inherit"/>
              </a:rPr>
              <a:t>i</a:t>
            </a:r>
            <a:r>
              <a:rPr lang="en-US" b="0" i="0" dirty="0">
                <a:solidFill>
                  <a:srgbClr val="CFD5E0"/>
                </a:solidFill>
                <a:effectLst/>
                <a:latin typeface="inherit"/>
              </a:rPr>
              <a:t> = </a:t>
            </a:r>
            <a:r>
              <a:rPr lang="en-US" b="0" i="0" dirty="0">
                <a:solidFill>
                  <a:srgbClr val="D19A66"/>
                </a:solidFill>
                <a:effectLst/>
                <a:latin typeface="inherit"/>
              </a:rPr>
              <a:t>0</a:t>
            </a:r>
            <a:endParaRPr lang="en-US" b="0" i="0" dirty="0">
              <a:solidFill>
                <a:srgbClr val="596174"/>
              </a:solidFill>
              <a:effectLst/>
              <a:latin typeface="Inconsolata" panose="020F0502020204030204" pitchFamily="2" charset="0"/>
            </a:endParaRPr>
          </a:p>
          <a:p>
            <a:pPr algn="l" fontAlgn="base"/>
            <a:r>
              <a:rPr lang="en-US" b="0" i="0" dirty="0">
                <a:solidFill>
                  <a:srgbClr val="CFD5E0"/>
                </a:solidFill>
                <a:effectLst/>
                <a:latin typeface="inherit"/>
              </a:rPr>
              <a:t>j = </a:t>
            </a:r>
            <a:r>
              <a:rPr lang="en-US" b="0" i="0" dirty="0">
                <a:solidFill>
                  <a:srgbClr val="D19A66"/>
                </a:solidFill>
                <a:effectLst/>
                <a:latin typeface="inherit"/>
              </a:rPr>
              <a:t>10</a:t>
            </a:r>
            <a:endParaRPr lang="en-US" b="0" i="0" dirty="0">
              <a:solidFill>
                <a:srgbClr val="596174"/>
              </a:solidFill>
              <a:effectLst/>
              <a:latin typeface="Inconsolata" panose="020F0502020204030204" pitchFamily="2" charset="0"/>
            </a:endParaRPr>
          </a:p>
          <a:p>
            <a:pPr algn="l" fontAlgn="base"/>
            <a:r>
              <a:rPr lang="en-US" b="1" i="0" dirty="0">
                <a:solidFill>
                  <a:srgbClr val="D171DD"/>
                </a:solidFill>
                <a:effectLst/>
                <a:latin typeface="inherit"/>
              </a:rPr>
              <a:t>WHILE</a:t>
            </a:r>
            <a:r>
              <a:rPr lang="en-US" b="0" i="0" dirty="0">
                <a:solidFill>
                  <a:srgbClr val="CFD5E0"/>
                </a:solidFill>
                <a:effectLst/>
                <a:latin typeface="inherit"/>
              </a:rPr>
              <a:t> </a:t>
            </a:r>
            <a:r>
              <a:rPr lang="en-US" b="0" i="0" dirty="0" err="1">
                <a:solidFill>
                  <a:srgbClr val="CFD5E0"/>
                </a:solidFill>
                <a:effectLst/>
                <a:latin typeface="inherit"/>
              </a:rPr>
              <a:t>i</a:t>
            </a:r>
            <a:r>
              <a:rPr lang="en-US" b="0" i="0" dirty="0">
                <a:solidFill>
                  <a:srgbClr val="CFD5E0"/>
                </a:solidFill>
                <a:effectLst/>
                <a:latin typeface="inherit"/>
              </a:rPr>
              <a:t> </a:t>
            </a:r>
            <a:r>
              <a:rPr lang="en-US" b="1" i="0" dirty="0">
                <a:solidFill>
                  <a:srgbClr val="6B7C8B"/>
                </a:solidFill>
                <a:effectLst/>
                <a:latin typeface="inherit"/>
              </a:rPr>
              <a:t>&lt;</a:t>
            </a:r>
            <a:r>
              <a:rPr lang="en-US" b="0" i="0" dirty="0">
                <a:solidFill>
                  <a:srgbClr val="CFD5E0"/>
                </a:solidFill>
                <a:effectLst/>
                <a:latin typeface="inherit"/>
              </a:rPr>
              <a:t> j</a:t>
            </a:r>
            <a:endParaRPr lang="en-US" b="0" i="0" dirty="0">
              <a:solidFill>
                <a:srgbClr val="596174"/>
              </a:solidFill>
              <a:effectLst/>
              <a:latin typeface="Inconsolata" panose="020F0502020204030204" pitchFamily="2" charset="0"/>
            </a:endParaRPr>
          </a:p>
          <a:p>
            <a:pPr algn="l" fontAlgn="base"/>
            <a:r>
              <a:rPr lang="en-US" b="0" i="0" dirty="0" err="1">
                <a:solidFill>
                  <a:srgbClr val="CFD5E0"/>
                </a:solidFill>
                <a:effectLst/>
                <a:latin typeface="inherit"/>
              </a:rPr>
              <a:t>i</a:t>
            </a:r>
            <a:r>
              <a:rPr lang="en-US" b="0" i="0" dirty="0">
                <a:solidFill>
                  <a:srgbClr val="CFD5E0"/>
                </a:solidFill>
                <a:effectLst/>
                <a:latin typeface="inherit"/>
              </a:rPr>
              <a:t> = </a:t>
            </a:r>
            <a:r>
              <a:rPr lang="en-US" b="0" i="0" dirty="0" err="1">
                <a:solidFill>
                  <a:srgbClr val="CFD5E0"/>
                </a:solidFill>
                <a:effectLst/>
                <a:latin typeface="inherit"/>
              </a:rPr>
              <a:t>i</a:t>
            </a:r>
            <a:r>
              <a:rPr lang="en-US" b="0" i="0" dirty="0">
                <a:solidFill>
                  <a:srgbClr val="CFD5E0"/>
                </a:solidFill>
                <a:effectLst/>
                <a:latin typeface="inherit"/>
              </a:rPr>
              <a:t> + </a:t>
            </a:r>
            <a:r>
              <a:rPr lang="en-US" b="0" i="0" dirty="0">
                <a:solidFill>
                  <a:srgbClr val="D19A66"/>
                </a:solidFill>
                <a:effectLst/>
                <a:latin typeface="inherit"/>
              </a:rPr>
              <a:t>2</a:t>
            </a:r>
            <a:endParaRPr lang="en-US" b="0" i="0" dirty="0">
              <a:solidFill>
                <a:srgbClr val="596174"/>
              </a:solidFill>
              <a:effectLst/>
              <a:latin typeface="Inconsolata" panose="020F0502020204030204" pitchFamily="2" charset="0"/>
            </a:endParaRPr>
          </a:p>
          <a:p>
            <a:pPr algn="l" fontAlgn="base"/>
            <a:r>
              <a:rPr lang="en-US" b="0" i="0" dirty="0">
                <a:solidFill>
                  <a:srgbClr val="CFD5E0"/>
                </a:solidFill>
                <a:effectLst/>
                <a:latin typeface="inherit"/>
              </a:rPr>
              <a:t>j = j – </a:t>
            </a:r>
            <a:r>
              <a:rPr lang="en-US" b="0" i="0" dirty="0">
                <a:solidFill>
                  <a:srgbClr val="D19A66"/>
                </a:solidFill>
                <a:effectLst/>
                <a:latin typeface="inherit"/>
              </a:rPr>
              <a:t>2</a:t>
            </a:r>
          </a:p>
          <a:p>
            <a:pPr algn="l" fontAlgn="base"/>
            <a:r>
              <a:rPr lang="en-US" dirty="0">
                <a:solidFill>
                  <a:srgbClr val="CFD5E0"/>
                </a:solidFill>
                <a:latin typeface="inherit"/>
              </a:rPr>
              <a:t>k</a:t>
            </a:r>
            <a:r>
              <a:rPr lang="en-US" dirty="0">
                <a:solidFill>
                  <a:srgbClr val="D19A66"/>
                </a:solidFill>
                <a:latin typeface="inherit"/>
              </a:rPr>
              <a:t> = j </a:t>
            </a:r>
            <a:r>
              <a:rPr lang="en-US" b="0" i="0" dirty="0">
                <a:solidFill>
                  <a:srgbClr val="CFD5E0"/>
                </a:solidFill>
                <a:effectLst/>
                <a:latin typeface="inherit"/>
              </a:rPr>
              <a:t>+ </a:t>
            </a:r>
            <a:r>
              <a:rPr lang="en-US" dirty="0" err="1">
                <a:solidFill>
                  <a:srgbClr val="D19A66"/>
                </a:solidFill>
                <a:latin typeface="inherit"/>
              </a:rPr>
              <a:t>i</a:t>
            </a:r>
            <a:endParaRPr lang="en-US" b="0" i="0" dirty="0">
              <a:solidFill>
                <a:srgbClr val="596174"/>
              </a:solidFill>
              <a:effectLst/>
              <a:latin typeface="Inconsolata" panose="020F0502020204030204" pitchFamily="2" charset="0"/>
            </a:endParaRPr>
          </a:p>
          <a:p>
            <a:pPr algn="l" fontAlgn="base"/>
            <a:r>
              <a:rPr lang="en-US" b="1" i="0" dirty="0">
                <a:solidFill>
                  <a:srgbClr val="D171DD"/>
                </a:solidFill>
                <a:effectLst/>
                <a:latin typeface="inherit"/>
              </a:rPr>
              <a:t>END</a:t>
            </a:r>
            <a:r>
              <a:rPr lang="en-US" b="0" i="0" dirty="0">
                <a:solidFill>
                  <a:srgbClr val="CFD5E0"/>
                </a:solidFill>
                <a:effectLst/>
                <a:latin typeface="inherit"/>
              </a:rPr>
              <a:t> </a:t>
            </a:r>
            <a:r>
              <a:rPr lang="en-US" b="1" i="0" dirty="0">
                <a:solidFill>
                  <a:srgbClr val="D171DD"/>
                </a:solidFill>
                <a:effectLst/>
                <a:latin typeface="inherit"/>
              </a:rPr>
              <a:t>WHILE</a:t>
            </a:r>
            <a:endParaRPr lang="en-US" dirty="0">
              <a:solidFill>
                <a:srgbClr val="596174"/>
              </a:solidFill>
              <a:latin typeface="Inconsolata" panose="020F0502020204030204" pitchFamily="2" charset="0"/>
            </a:endParaRPr>
          </a:p>
          <a:p>
            <a:pPr algn="l" fontAlgn="base"/>
            <a:endParaRPr lang="en-US" b="0" i="0" dirty="0">
              <a:solidFill>
                <a:srgbClr val="596174"/>
              </a:solidFill>
              <a:effectLst/>
              <a:latin typeface="Inconsolata" panose="020F0502020204030204" pitchFamily="2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56C150B-9969-EF44-AD81-65675E3BB3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348948"/>
              </p:ext>
            </p:extLst>
          </p:nvPr>
        </p:nvGraphicFramePr>
        <p:xfrm>
          <a:off x="3865718" y="1373837"/>
          <a:ext cx="3620168" cy="258835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05042">
                  <a:extLst>
                    <a:ext uri="{9D8B030D-6E8A-4147-A177-3AD203B41FA5}">
                      <a16:colId xmlns:a16="http://schemas.microsoft.com/office/drawing/2014/main" val="3820881101"/>
                    </a:ext>
                  </a:extLst>
                </a:gridCol>
                <a:gridCol w="905042">
                  <a:extLst>
                    <a:ext uri="{9D8B030D-6E8A-4147-A177-3AD203B41FA5}">
                      <a16:colId xmlns:a16="http://schemas.microsoft.com/office/drawing/2014/main" val="2568026829"/>
                    </a:ext>
                  </a:extLst>
                </a:gridCol>
                <a:gridCol w="905042">
                  <a:extLst>
                    <a:ext uri="{9D8B030D-6E8A-4147-A177-3AD203B41FA5}">
                      <a16:colId xmlns:a16="http://schemas.microsoft.com/office/drawing/2014/main" val="2408448093"/>
                    </a:ext>
                  </a:extLst>
                </a:gridCol>
                <a:gridCol w="905042">
                  <a:extLst>
                    <a:ext uri="{9D8B030D-6E8A-4147-A177-3AD203B41FA5}">
                      <a16:colId xmlns:a16="http://schemas.microsoft.com/office/drawing/2014/main" val="423215207"/>
                    </a:ext>
                  </a:extLst>
                </a:gridCol>
              </a:tblGrid>
              <a:tr h="357427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accent6"/>
                          </a:solidFill>
                        </a:rPr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accent6"/>
                          </a:solidFill>
                        </a:rPr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solidFill>
                            <a:schemeClr val="accent6"/>
                          </a:solidFill>
                        </a:rPr>
                        <a:t>i</a:t>
                      </a:r>
                      <a:r>
                        <a:rPr lang="en-GB" dirty="0">
                          <a:solidFill>
                            <a:schemeClr val="accent6"/>
                          </a:solidFill>
                        </a:rPr>
                        <a:t> &lt; 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accent6"/>
                          </a:solidFill>
                        </a:rPr>
                        <a:t>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5302216"/>
                  </a:ext>
                </a:extLst>
              </a:tr>
              <a:tr h="376731">
                <a:tc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8083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9630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3824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5968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3651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829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3857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5AEC4D36-2D23-0A5A-A4D6-49562C7D20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27" t="9965" r="6693" b="9963"/>
          <a:stretch/>
        </p:blipFill>
        <p:spPr>
          <a:xfrm>
            <a:off x="338052" y="235661"/>
            <a:ext cx="8278477" cy="432667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B11B6F7-65BE-B721-8F34-645A49559270}"/>
              </a:ext>
            </a:extLst>
          </p:cNvPr>
          <p:cNvGrpSpPr/>
          <p:nvPr/>
        </p:nvGrpSpPr>
        <p:grpSpPr>
          <a:xfrm>
            <a:off x="6714243" y="4138736"/>
            <a:ext cx="2290966" cy="847200"/>
            <a:chOff x="2281034" y="724796"/>
            <a:chExt cx="2290966" cy="847200"/>
          </a:xfrm>
        </p:grpSpPr>
        <p:sp>
          <p:nvSpPr>
            <p:cNvPr id="3" name="Google Shape;1505;p30">
              <a:extLst>
                <a:ext uri="{FF2B5EF4-FFF2-40B4-BE49-F238E27FC236}">
                  <a16:creationId xmlns:a16="http://schemas.microsoft.com/office/drawing/2014/main" id="{FBE84C11-6AB2-B4E3-E6C3-DFB4543EA00C}"/>
                </a:ext>
              </a:extLst>
            </p:cNvPr>
            <p:cNvSpPr/>
            <p:nvPr/>
          </p:nvSpPr>
          <p:spPr>
            <a:xfrm>
              <a:off x="2281034" y="724796"/>
              <a:ext cx="2290966" cy="8472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4" name="Google Shape;99;p14" descr="A close up of a sign&#10;&#10;Description automatically generated">
              <a:extLst>
                <a:ext uri="{FF2B5EF4-FFF2-40B4-BE49-F238E27FC236}">
                  <a16:creationId xmlns:a16="http://schemas.microsoft.com/office/drawing/2014/main" id="{0C23D466-A48B-2999-BAB2-F4EF99551F21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45405" y="801750"/>
              <a:ext cx="1176313" cy="691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101;p14" descr="A close up of a sign&#10;&#10;Description automatically generated">
              <a:extLst>
                <a:ext uri="{FF2B5EF4-FFF2-40B4-BE49-F238E27FC236}">
                  <a16:creationId xmlns:a16="http://schemas.microsoft.com/office/drawing/2014/main" id="{4E247FD9-D17C-BFCE-4D99-34BD4003E0EB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738719" y="826215"/>
              <a:ext cx="648889" cy="6915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321A451-C685-0F0F-9932-40809EA5D3C7}"/>
              </a:ext>
            </a:extLst>
          </p:cNvPr>
          <p:cNvSpPr txBox="1"/>
          <p:nvPr/>
        </p:nvSpPr>
        <p:spPr>
          <a:xfrm>
            <a:off x="624393" y="381109"/>
            <a:ext cx="3459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Poppins Medium"/>
                <a:cs typeface="Poppins Medium"/>
              </a:rPr>
              <a:t>Definite iteration: For loop</a:t>
            </a:r>
          </a:p>
        </p:txBody>
      </p:sp>
      <p:sp>
        <p:nvSpPr>
          <p:cNvPr id="10" name="Google Shape;180;g1b517c2e038_1_65">
            <a:extLst>
              <a:ext uri="{FF2B5EF4-FFF2-40B4-BE49-F238E27FC236}">
                <a16:creationId xmlns:a16="http://schemas.microsoft.com/office/drawing/2014/main" id="{23B131DF-1405-BB4B-56D8-873E2939B5EE}"/>
              </a:ext>
            </a:extLst>
          </p:cNvPr>
          <p:cNvSpPr txBox="1">
            <a:spLocks/>
          </p:cNvSpPr>
          <p:nvPr/>
        </p:nvSpPr>
        <p:spPr>
          <a:xfrm>
            <a:off x="588744" y="1132628"/>
            <a:ext cx="7583184" cy="8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60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0647">
              <a:lnSpc>
                <a:spcPct val="115000"/>
              </a:lnSpc>
              <a:buSzPts val="1700"/>
            </a:pPr>
            <a:r>
              <a:rPr lang="en-US" sz="2000" b="0" i="0" dirty="0">
                <a:effectLst/>
                <a:latin typeface="euclid_circular_a"/>
              </a:rPr>
              <a:t>Known as fixed loop </a:t>
            </a:r>
            <a:r>
              <a:rPr lang="en-US" sz="2000" b="0" i="0" dirty="0">
                <a:effectLst/>
                <a:latin typeface="euclid_circular_a"/>
                <a:sym typeface="Wingdings" panose="05000000000000000000" pitchFamily="2" charset="2"/>
              </a:rPr>
              <a:t> number of iteration is predictable</a:t>
            </a:r>
          </a:p>
          <a:p>
            <a:pPr marL="120647">
              <a:lnSpc>
                <a:spcPct val="115000"/>
              </a:lnSpc>
              <a:buSzPts val="1700"/>
            </a:pPr>
            <a:r>
              <a:rPr lang="en-US" sz="2000" dirty="0">
                <a:latin typeface="euclid_circular_a"/>
                <a:sym typeface="Wingdings" panose="05000000000000000000" pitchFamily="2" charset="2"/>
              </a:rPr>
              <a:t>Always has stepper variable  counting for every iteration started</a:t>
            </a:r>
            <a:endParaRPr lang="en-US" sz="2000" b="0" i="0" dirty="0">
              <a:effectLst/>
              <a:latin typeface="euclid_circular_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89F2C5-B3A7-FA0B-9DF3-C368E07BC4FF}"/>
              </a:ext>
            </a:extLst>
          </p:cNvPr>
          <p:cNvSpPr txBox="1"/>
          <p:nvPr/>
        </p:nvSpPr>
        <p:spPr>
          <a:xfrm>
            <a:off x="828015" y="2398998"/>
            <a:ext cx="44976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“count 1 to 10” </a:t>
            </a:r>
            <a:r>
              <a:rPr lang="en-US" sz="2800" dirty="0">
                <a:sym typeface="Wingdings" panose="05000000000000000000" pitchFamily="2" charset="2"/>
              </a:rPr>
              <a:t></a:t>
            </a:r>
          </a:p>
          <a:p>
            <a:r>
              <a:rPr lang="en-US" sz="2800" dirty="0">
                <a:sym typeface="Wingdings" panose="05000000000000000000" pitchFamily="2" charset="2"/>
              </a:rPr>
              <a:t> 1, 2, 3, 4, 5,6,7,8,9,10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ED80A7-A523-0792-5F65-82795BF63C7C}"/>
              </a:ext>
            </a:extLst>
          </p:cNvPr>
          <p:cNvSpPr txBox="1"/>
          <p:nvPr/>
        </p:nvSpPr>
        <p:spPr>
          <a:xfrm>
            <a:off x="5045566" y="2501639"/>
            <a:ext cx="3009361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i="1" dirty="0">
                <a:solidFill>
                  <a:srgbClr val="00FF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B0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i="1" dirty="0">
                <a:solidFill>
                  <a:srgbClr val="00FF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B0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9B0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9B0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AFA6E6-389B-1B9A-42DE-B8A2653E96AF}"/>
              </a:ext>
            </a:extLst>
          </p:cNvPr>
          <p:cNvCxnSpPr/>
          <p:nvPr/>
        </p:nvCxnSpPr>
        <p:spPr>
          <a:xfrm>
            <a:off x="2625063" y="2501639"/>
            <a:ext cx="623455" cy="2923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05F956C-428B-D5CC-C1FE-F565F968A419}"/>
              </a:ext>
            </a:extLst>
          </p:cNvPr>
          <p:cNvSpPr txBox="1"/>
          <p:nvPr/>
        </p:nvSpPr>
        <p:spPr>
          <a:xfrm rot="1026931">
            <a:off x="2868839" y="2032129"/>
            <a:ext cx="416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FF0000"/>
                </a:solidFill>
              </a:rPr>
              <a:t>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30FAB2-F9FB-9459-FDB1-56885DF1C1C1}"/>
              </a:ext>
            </a:extLst>
          </p:cNvPr>
          <p:cNvCxnSpPr/>
          <p:nvPr/>
        </p:nvCxnSpPr>
        <p:spPr>
          <a:xfrm>
            <a:off x="3958810" y="2940220"/>
            <a:ext cx="623455" cy="2923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licker GIFs - Find &amp; Share on GIPHY">
            <a:extLst>
              <a:ext uri="{FF2B5EF4-FFF2-40B4-BE49-F238E27FC236}">
                <a16:creationId xmlns:a16="http://schemas.microsoft.com/office/drawing/2014/main" id="{379EE0F3-F9B3-191E-84C0-E1089055E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83" y="3506932"/>
            <a:ext cx="2909455" cy="163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EDDE001-5A73-40E8-F383-10AC03FA9322}"/>
              </a:ext>
            </a:extLst>
          </p:cNvPr>
          <p:cNvSpPr txBox="1"/>
          <p:nvPr/>
        </p:nvSpPr>
        <p:spPr>
          <a:xfrm>
            <a:off x="3349639" y="4585920"/>
            <a:ext cx="22909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/>
              <a:t>https://giphy.com/gifs/harbornewebdesign-clicker-edcadmin-edc-admin-fVi8M1YPrfJgaqkJOA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B9E0116-E6CC-FEDD-FCAF-03938F798EFF}"/>
              </a:ext>
            </a:extLst>
          </p:cNvPr>
          <p:cNvGrpSpPr/>
          <p:nvPr/>
        </p:nvGrpSpPr>
        <p:grpSpPr>
          <a:xfrm>
            <a:off x="675950" y="2474530"/>
            <a:ext cx="1618920" cy="799200"/>
            <a:chOff x="675950" y="2474530"/>
            <a:chExt cx="1618920" cy="79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B7CD674-BD3A-772D-D15B-924177ECEBCC}"/>
                    </a:ext>
                  </a:extLst>
                </p14:cNvPr>
                <p14:cNvContentPartPr/>
                <p14:nvPr/>
              </p14:nvContentPartPr>
              <p14:xfrm>
                <a:off x="2013350" y="2474530"/>
                <a:ext cx="281520" cy="417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B7CD674-BD3A-772D-D15B-924177ECEBC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007230" y="2468410"/>
                  <a:ext cx="29376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1C9B1D3-414C-DC38-903D-1C551644021D}"/>
                    </a:ext>
                  </a:extLst>
                </p14:cNvPr>
                <p14:cNvContentPartPr/>
                <p14:nvPr/>
              </p14:nvContentPartPr>
              <p14:xfrm>
                <a:off x="675950" y="3259330"/>
                <a:ext cx="236160" cy="14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1C9B1D3-414C-DC38-903D-1C551644021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69830" y="3253210"/>
                  <a:ext cx="2484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E3891E7-207E-F298-CAD4-193D91322DA8}"/>
                    </a:ext>
                  </a:extLst>
                </p14:cNvPr>
                <p14:cNvContentPartPr/>
                <p14:nvPr/>
              </p14:nvContentPartPr>
              <p14:xfrm>
                <a:off x="739670" y="2915530"/>
                <a:ext cx="165600" cy="199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E3891E7-207E-F298-CAD4-193D91322DA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33550" y="2909410"/>
                  <a:ext cx="177840" cy="211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7185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C30E0-5846-1FE3-4F3B-5EF442661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9C0C0E84-A1DB-2251-5775-433A34998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27" t="9965" r="6693" b="9963"/>
          <a:stretch/>
        </p:blipFill>
        <p:spPr>
          <a:xfrm>
            <a:off x="338052" y="235661"/>
            <a:ext cx="8278477" cy="432667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5D80518-13D5-9A26-A92D-B34854AF7F43}"/>
              </a:ext>
            </a:extLst>
          </p:cNvPr>
          <p:cNvGrpSpPr/>
          <p:nvPr/>
        </p:nvGrpSpPr>
        <p:grpSpPr>
          <a:xfrm>
            <a:off x="6714243" y="4138736"/>
            <a:ext cx="2290966" cy="847200"/>
            <a:chOff x="2281034" y="724796"/>
            <a:chExt cx="2290966" cy="847200"/>
          </a:xfrm>
        </p:grpSpPr>
        <p:sp>
          <p:nvSpPr>
            <p:cNvPr id="3" name="Google Shape;1505;p30">
              <a:extLst>
                <a:ext uri="{FF2B5EF4-FFF2-40B4-BE49-F238E27FC236}">
                  <a16:creationId xmlns:a16="http://schemas.microsoft.com/office/drawing/2014/main" id="{92DD3740-F3EC-04AC-37B7-5AD498C610EE}"/>
                </a:ext>
              </a:extLst>
            </p:cNvPr>
            <p:cNvSpPr/>
            <p:nvPr/>
          </p:nvSpPr>
          <p:spPr>
            <a:xfrm>
              <a:off x="2281034" y="724796"/>
              <a:ext cx="2290966" cy="8472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4" name="Google Shape;99;p14" descr="A close up of a sign&#10;&#10;Description automatically generated">
              <a:extLst>
                <a:ext uri="{FF2B5EF4-FFF2-40B4-BE49-F238E27FC236}">
                  <a16:creationId xmlns:a16="http://schemas.microsoft.com/office/drawing/2014/main" id="{E9E3CD29-C508-9616-2D32-B32DAD95FAE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45405" y="801750"/>
              <a:ext cx="1176313" cy="691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101;p14" descr="A close up of a sign&#10;&#10;Description automatically generated">
              <a:extLst>
                <a:ext uri="{FF2B5EF4-FFF2-40B4-BE49-F238E27FC236}">
                  <a16:creationId xmlns:a16="http://schemas.microsoft.com/office/drawing/2014/main" id="{AC73AE2C-8CB9-E94F-3292-84E0792E6D8E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38719" y="826215"/>
              <a:ext cx="648889" cy="6915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A2C59DB-1638-2A37-AB28-B50ADCD08BC0}"/>
              </a:ext>
            </a:extLst>
          </p:cNvPr>
          <p:cNvSpPr txBox="1"/>
          <p:nvPr/>
        </p:nvSpPr>
        <p:spPr>
          <a:xfrm>
            <a:off x="624392" y="381109"/>
            <a:ext cx="4341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Poppins Medium"/>
                <a:cs typeface="Poppins Medium"/>
              </a:rPr>
              <a:t>For Loop :detailed </a:t>
            </a:r>
          </a:p>
        </p:txBody>
      </p:sp>
      <p:sp>
        <p:nvSpPr>
          <p:cNvPr id="9" name="Google Shape;180;g1b517c2e038_1_65">
            <a:extLst>
              <a:ext uri="{FF2B5EF4-FFF2-40B4-BE49-F238E27FC236}">
                <a16:creationId xmlns:a16="http://schemas.microsoft.com/office/drawing/2014/main" id="{D9BA4317-494F-94EC-2BE3-0FF255294489}"/>
              </a:ext>
            </a:extLst>
          </p:cNvPr>
          <p:cNvSpPr txBox="1">
            <a:spLocks/>
          </p:cNvSpPr>
          <p:nvPr/>
        </p:nvSpPr>
        <p:spPr>
          <a:xfrm>
            <a:off x="588744" y="1132628"/>
            <a:ext cx="7038690" cy="1543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60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0647">
              <a:lnSpc>
                <a:spcPct val="115000"/>
              </a:lnSpc>
              <a:buSzPts val="1700"/>
            </a:pPr>
            <a:r>
              <a:rPr lang="en-US" sz="2000" b="0" i="0" dirty="0">
                <a:effectLst/>
                <a:latin typeface="euclid_circular_a"/>
              </a:rPr>
              <a:t>What: execute block of code set number of times.</a:t>
            </a:r>
          </a:p>
          <a:p>
            <a:pPr marL="120647">
              <a:lnSpc>
                <a:spcPct val="115000"/>
              </a:lnSpc>
              <a:buSzPts val="1700"/>
            </a:pPr>
            <a:endParaRPr lang="en-US" sz="2000" b="0" i="0" dirty="0">
              <a:effectLst/>
              <a:latin typeface="euclid_circular_a"/>
            </a:endParaRPr>
          </a:p>
          <a:p>
            <a:pPr marL="120647">
              <a:lnSpc>
                <a:spcPct val="115000"/>
              </a:lnSpc>
              <a:buSzPts val="1700"/>
            </a:pPr>
            <a:r>
              <a:rPr lang="en-US" sz="2000" b="0" i="0" dirty="0">
                <a:effectLst/>
                <a:latin typeface="euclid_circular_a"/>
              </a:rPr>
              <a:t>When useful: We use this loop when we want to iterate over the sequence (range of numbers, string, list, etc.).</a:t>
            </a:r>
          </a:p>
        </p:txBody>
      </p:sp>
    </p:spTree>
    <p:extLst>
      <p:ext uri="{BB962C8B-B14F-4D97-AF65-F5344CB8AC3E}">
        <p14:creationId xmlns:p14="http://schemas.microsoft.com/office/powerpoint/2010/main" val="845401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5AEC4D36-2D23-0A5A-A4D6-49562C7D20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27" t="9965" r="6693" b="9963"/>
          <a:stretch/>
        </p:blipFill>
        <p:spPr>
          <a:xfrm>
            <a:off x="338052" y="235661"/>
            <a:ext cx="8278477" cy="432667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B11B6F7-65BE-B721-8F34-645A49559270}"/>
              </a:ext>
            </a:extLst>
          </p:cNvPr>
          <p:cNvGrpSpPr/>
          <p:nvPr/>
        </p:nvGrpSpPr>
        <p:grpSpPr>
          <a:xfrm>
            <a:off x="6714243" y="4138736"/>
            <a:ext cx="2290966" cy="847200"/>
            <a:chOff x="2281034" y="724796"/>
            <a:chExt cx="2290966" cy="847200"/>
          </a:xfrm>
        </p:grpSpPr>
        <p:sp>
          <p:nvSpPr>
            <p:cNvPr id="3" name="Google Shape;1505;p30">
              <a:extLst>
                <a:ext uri="{FF2B5EF4-FFF2-40B4-BE49-F238E27FC236}">
                  <a16:creationId xmlns:a16="http://schemas.microsoft.com/office/drawing/2014/main" id="{FBE84C11-6AB2-B4E3-E6C3-DFB4543EA00C}"/>
                </a:ext>
              </a:extLst>
            </p:cNvPr>
            <p:cNvSpPr/>
            <p:nvPr/>
          </p:nvSpPr>
          <p:spPr>
            <a:xfrm>
              <a:off x="2281034" y="724796"/>
              <a:ext cx="2290966" cy="8472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4" name="Google Shape;99;p14" descr="A close up of a sign&#10;&#10;Description automatically generated">
              <a:extLst>
                <a:ext uri="{FF2B5EF4-FFF2-40B4-BE49-F238E27FC236}">
                  <a16:creationId xmlns:a16="http://schemas.microsoft.com/office/drawing/2014/main" id="{0C23D466-A48B-2999-BAB2-F4EF99551F2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45405" y="801750"/>
              <a:ext cx="1176313" cy="691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101;p14" descr="A close up of a sign&#10;&#10;Description automatically generated">
              <a:extLst>
                <a:ext uri="{FF2B5EF4-FFF2-40B4-BE49-F238E27FC236}">
                  <a16:creationId xmlns:a16="http://schemas.microsoft.com/office/drawing/2014/main" id="{4E247FD9-D17C-BFCE-4D99-34BD4003E0E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38719" y="826215"/>
              <a:ext cx="648889" cy="6915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321A451-C685-0F0F-9932-40809EA5D3C7}"/>
              </a:ext>
            </a:extLst>
          </p:cNvPr>
          <p:cNvSpPr txBox="1"/>
          <p:nvPr/>
        </p:nvSpPr>
        <p:spPr>
          <a:xfrm>
            <a:off x="624393" y="381109"/>
            <a:ext cx="3459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Poppins Medium"/>
                <a:cs typeface="Poppins Medium"/>
              </a:rPr>
              <a:t>Definite iteration: For loop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F0B4A6-BCCA-53AF-2E79-DCB55B0B402A}"/>
              </a:ext>
            </a:extLst>
          </p:cNvPr>
          <p:cNvSpPr txBox="1"/>
          <p:nvPr/>
        </p:nvSpPr>
        <p:spPr>
          <a:xfrm>
            <a:off x="4231963" y="288776"/>
            <a:ext cx="2339822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i="1" dirty="0">
                <a:solidFill>
                  <a:srgbClr val="00FF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B0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i="1" dirty="0">
                <a:solidFill>
                  <a:srgbClr val="00FF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B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9B0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1" name="Google Shape;180;g1b517c2e038_1_65">
            <a:extLst>
              <a:ext uri="{FF2B5EF4-FFF2-40B4-BE49-F238E27FC236}">
                <a16:creationId xmlns:a16="http://schemas.microsoft.com/office/drawing/2014/main" id="{77903E67-C7A7-84B9-DF19-5D2D137B4CCC}"/>
              </a:ext>
            </a:extLst>
          </p:cNvPr>
          <p:cNvSpPr txBox="1">
            <a:spLocks/>
          </p:cNvSpPr>
          <p:nvPr/>
        </p:nvSpPr>
        <p:spPr>
          <a:xfrm>
            <a:off x="588744" y="1132628"/>
            <a:ext cx="8217204" cy="2829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60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0647">
              <a:lnSpc>
                <a:spcPct val="115000"/>
              </a:lnSpc>
              <a:buSzPts val="1700"/>
            </a:pPr>
            <a:r>
              <a:rPr lang="en-US" sz="2000" b="0" i="0" dirty="0">
                <a:effectLst/>
                <a:latin typeface="euclid_circular_a"/>
              </a:rPr>
              <a:t>When </a:t>
            </a:r>
            <a:r>
              <a:rPr lang="en-US" sz="2000" b="0" dirty="0">
                <a:solidFill>
                  <a:srgbClr val="FF9B0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x</a:t>
            </a:r>
            <a:r>
              <a:rPr lang="en-US" sz="2000" b="0" i="0" dirty="0">
                <a:effectLst/>
                <a:latin typeface="euclid_circular_a"/>
              </a:rPr>
              <a:t> is a list 			e.g. </a:t>
            </a:r>
            <a:r>
              <a:rPr lang="en-US" sz="1600" b="0" dirty="0">
                <a:solidFill>
                  <a:srgbClr val="FF9B0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x</a:t>
            </a:r>
            <a:r>
              <a:rPr lang="en-US" sz="1600" b="0" dirty="0">
                <a:solidFill>
                  <a:srgbClr val="F7F7F7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FFF3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7F7F7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[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'apple'</a:t>
            </a:r>
            <a:r>
              <a:rPr lang="en-US" sz="1600" b="0" dirty="0">
                <a:solidFill>
                  <a:srgbClr val="F7F7F7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'orange'</a:t>
            </a:r>
            <a:r>
              <a:rPr lang="en-US" sz="1600" b="0" dirty="0">
                <a:solidFill>
                  <a:srgbClr val="F7F7F7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'banana'</a:t>
            </a:r>
            <a:r>
              <a:rPr lang="en-US" sz="1600" b="0" dirty="0">
                <a:solidFill>
                  <a:srgbClr val="F7F7F7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</a:t>
            </a:r>
          </a:p>
          <a:p>
            <a:pPr marL="120647">
              <a:lnSpc>
                <a:spcPct val="115000"/>
              </a:lnSpc>
              <a:buSzPts val="1700"/>
            </a:pPr>
            <a:r>
              <a:rPr lang="en-US" sz="2000" b="0" i="0" dirty="0">
                <a:effectLst/>
                <a:latin typeface="euclid_circular_a"/>
              </a:rPr>
              <a:t>When </a:t>
            </a:r>
            <a:r>
              <a:rPr lang="en-US" sz="2000" b="0" dirty="0">
                <a:solidFill>
                  <a:srgbClr val="FF9B0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x</a:t>
            </a:r>
            <a:r>
              <a:rPr lang="en-US" sz="2000" b="0" i="0" dirty="0">
                <a:effectLst/>
                <a:latin typeface="euclid_circular_a"/>
              </a:rPr>
              <a:t> is a string 		e.g. </a:t>
            </a:r>
            <a:r>
              <a:rPr lang="en-US" sz="1600" b="0" dirty="0">
                <a:solidFill>
                  <a:srgbClr val="FF9B0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x</a:t>
            </a:r>
            <a:r>
              <a:rPr lang="en-US" sz="1600" b="0" dirty="0">
                <a:solidFill>
                  <a:srgbClr val="F7F7F7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FFF3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 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'apple'</a:t>
            </a:r>
          </a:p>
          <a:p>
            <a:pPr marL="120647">
              <a:lnSpc>
                <a:spcPct val="115000"/>
              </a:lnSpc>
              <a:buSzPts val="1700"/>
            </a:pPr>
            <a:r>
              <a:rPr lang="en-US" sz="2000" b="0" i="0" dirty="0">
                <a:effectLst/>
                <a:latin typeface="euclid_circular_a"/>
              </a:rPr>
              <a:t>When </a:t>
            </a:r>
            <a:r>
              <a:rPr lang="en-US" sz="2000" b="0" dirty="0">
                <a:solidFill>
                  <a:srgbClr val="FF9B0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x</a:t>
            </a:r>
            <a:r>
              <a:rPr lang="en-US" sz="2000" b="0" i="0" dirty="0">
                <a:effectLst/>
                <a:latin typeface="euclid_circular_a"/>
              </a:rPr>
              <a:t> is </a:t>
            </a:r>
            <a:r>
              <a:rPr lang="en-US" sz="1600" b="0" dirty="0">
                <a:solidFill>
                  <a:srgbClr val="00E00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range</a:t>
            </a:r>
            <a:r>
              <a:rPr lang="en-US" sz="1600" b="0" dirty="0">
                <a:solidFill>
                  <a:srgbClr val="F7F7F7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end</a:t>
            </a:r>
            <a:r>
              <a:rPr lang="en-US" sz="1600" b="0" dirty="0">
                <a:solidFill>
                  <a:srgbClr val="F7F7F7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		</a:t>
            </a:r>
            <a:r>
              <a:rPr lang="en-US" sz="2000" b="0" i="0" dirty="0">
                <a:effectLst/>
                <a:latin typeface="euclid_circular_a"/>
              </a:rPr>
              <a:t>e.g. </a:t>
            </a:r>
            <a:r>
              <a:rPr lang="en-US" sz="1600" b="0" dirty="0">
                <a:solidFill>
                  <a:srgbClr val="FF9B0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x</a:t>
            </a:r>
            <a:r>
              <a:rPr lang="en-US" sz="1600" b="0" dirty="0">
                <a:solidFill>
                  <a:srgbClr val="F7F7F7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FFF3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 </a:t>
            </a:r>
            <a:r>
              <a:rPr lang="en-US" sz="1600" b="0" dirty="0">
                <a:solidFill>
                  <a:srgbClr val="00E00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range</a:t>
            </a:r>
            <a:r>
              <a:rPr lang="en-US" sz="1600" b="0" dirty="0">
                <a:solidFill>
                  <a:srgbClr val="F7F7F7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4</a:t>
            </a:r>
            <a:r>
              <a:rPr lang="en-US" sz="1600" b="0" dirty="0">
                <a:solidFill>
                  <a:srgbClr val="F7F7F7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  <a:p>
            <a:pPr marL="120647">
              <a:lnSpc>
                <a:spcPct val="115000"/>
              </a:lnSpc>
              <a:buSzPts val="1700"/>
            </a:pPr>
            <a:r>
              <a:rPr lang="en-US" sz="2000" b="0" i="0" dirty="0">
                <a:effectLst/>
                <a:latin typeface="euclid_circular_a"/>
              </a:rPr>
              <a:t>When </a:t>
            </a:r>
            <a:r>
              <a:rPr lang="en-US" sz="2000" b="0" dirty="0">
                <a:solidFill>
                  <a:srgbClr val="FF9B0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x</a:t>
            </a:r>
            <a:r>
              <a:rPr lang="en-US" sz="2000" b="0" i="0" dirty="0">
                <a:effectLst/>
                <a:latin typeface="euclid_circular_a"/>
              </a:rPr>
              <a:t> is </a:t>
            </a:r>
            <a:r>
              <a:rPr lang="en-US" sz="1600" b="0" dirty="0">
                <a:solidFill>
                  <a:srgbClr val="00E00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range</a:t>
            </a:r>
            <a:r>
              <a:rPr lang="en-US" sz="1600" b="0" dirty="0">
                <a:solidFill>
                  <a:srgbClr val="F7F7F7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(start, </a:t>
            </a:r>
            <a:r>
              <a:rPr lang="en-US" sz="1600" dirty="0">
                <a:solidFill>
                  <a:srgbClr val="FFFFFF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end</a:t>
            </a:r>
            <a:r>
              <a:rPr lang="en-US" sz="1600" b="0" dirty="0">
                <a:solidFill>
                  <a:srgbClr val="F7F7F7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2000" b="0" i="0" dirty="0">
                <a:effectLst/>
                <a:latin typeface="euclid_circular_a"/>
              </a:rPr>
              <a:t>e.g</a:t>
            </a:r>
            <a:r>
              <a:rPr lang="en-US" sz="1600" b="0" i="0" dirty="0">
                <a:effectLst/>
                <a:latin typeface="euclid_circular_a"/>
              </a:rPr>
              <a:t>. </a:t>
            </a:r>
            <a:r>
              <a:rPr lang="en-US" sz="1600" b="0" dirty="0">
                <a:solidFill>
                  <a:srgbClr val="FF9B0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x</a:t>
            </a:r>
            <a:r>
              <a:rPr lang="en-US" sz="1600" b="0" dirty="0">
                <a:solidFill>
                  <a:srgbClr val="F7F7F7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FFF3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 </a:t>
            </a:r>
            <a:r>
              <a:rPr lang="en-US" sz="1600" b="0" dirty="0">
                <a:solidFill>
                  <a:srgbClr val="00E00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range</a:t>
            </a:r>
            <a:r>
              <a:rPr lang="en-US" sz="1600" b="0" dirty="0">
                <a:solidFill>
                  <a:srgbClr val="F7F7F7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(2, 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4</a:t>
            </a:r>
            <a:r>
              <a:rPr lang="en-US" sz="1600" b="0" dirty="0">
                <a:solidFill>
                  <a:srgbClr val="F7F7F7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</a:p>
          <a:p>
            <a:pPr marL="120647">
              <a:lnSpc>
                <a:spcPct val="115000"/>
              </a:lnSpc>
              <a:buSzPts val="1700"/>
            </a:pPr>
            <a:r>
              <a:rPr lang="en-US" sz="2000" b="0" i="0" dirty="0">
                <a:effectLst/>
                <a:latin typeface="euclid_circular_a"/>
              </a:rPr>
              <a:t>When </a:t>
            </a:r>
            <a:r>
              <a:rPr lang="en-US" sz="2000" b="0" dirty="0">
                <a:solidFill>
                  <a:srgbClr val="FF9B0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x</a:t>
            </a:r>
            <a:r>
              <a:rPr lang="en-US" sz="2000" b="0" i="0" dirty="0">
                <a:effectLst/>
                <a:latin typeface="euclid_circular_a"/>
              </a:rPr>
              <a:t> is </a:t>
            </a:r>
            <a:r>
              <a:rPr lang="en-US" b="0" dirty="0">
                <a:solidFill>
                  <a:srgbClr val="00E00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F7F7F7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(start, 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end, step</a:t>
            </a:r>
            <a:r>
              <a:rPr lang="en-US" b="0" dirty="0">
                <a:solidFill>
                  <a:srgbClr val="F7F7F7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2000" b="0" i="0" dirty="0">
                <a:effectLst/>
                <a:latin typeface="euclid_circular_a"/>
              </a:rPr>
              <a:t>e.g.</a:t>
            </a:r>
            <a:r>
              <a:rPr lang="en-US" sz="1600" b="0" i="0" dirty="0">
                <a:effectLst/>
                <a:latin typeface="euclid_circular_a"/>
              </a:rPr>
              <a:t> </a:t>
            </a:r>
            <a:r>
              <a:rPr lang="en-US" sz="1600" b="0" dirty="0">
                <a:solidFill>
                  <a:srgbClr val="FF9B0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x</a:t>
            </a:r>
            <a:r>
              <a:rPr lang="en-US" sz="1600" b="0" dirty="0">
                <a:solidFill>
                  <a:srgbClr val="F7F7F7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FFF3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 </a:t>
            </a:r>
            <a:r>
              <a:rPr lang="en-US" sz="1600" b="0" dirty="0">
                <a:solidFill>
                  <a:srgbClr val="00E00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range</a:t>
            </a:r>
            <a:r>
              <a:rPr lang="en-US" sz="1600" b="0" dirty="0">
                <a:solidFill>
                  <a:srgbClr val="F7F7F7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(0, 10, 3)</a:t>
            </a:r>
            <a:endParaRPr lang="en-US" sz="2000" b="0" dirty="0">
              <a:solidFill>
                <a:srgbClr val="F7F7F7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marL="120647">
              <a:lnSpc>
                <a:spcPct val="115000"/>
              </a:lnSpc>
              <a:buSzPts val="1700"/>
            </a:pPr>
            <a:endParaRPr lang="en-US" sz="2000" b="0" dirty="0">
              <a:solidFill>
                <a:srgbClr val="F7F7F7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marL="120647">
              <a:lnSpc>
                <a:spcPct val="115000"/>
              </a:lnSpc>
              <a:buSzPts val="1700"/>
            </a:pPr>
            <a:endParaRPr lang="en-US" sz="20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marL="120647">
              <a:lnSpc>
                <a:spcPct val="115000"/>
              </a:lnSpc>
              <a:buSzPts val="1700"/>
            </a:pPr>
            <a:endParaRPr lang="en-US" sz="1600" b="0" i="0" dirty="0">
              <a:effectLst/>
              <a:latin typeface="euclid_circular_a"/>
            </a:endParaRPr>
          </a:p>
        </p:txBody>
      </p:sp>
    </p:spTree>
    <p:extLst>
      <p:ext uri="{BB962C8B-B14F-4D97-AF65-F5344CB8AC3E}">
        <p14:creationId xmlns:p14="http://schemas.microsoft.com/office/powerpoint/2010/main" val="4208143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C42DC-A883-2A4E-05B8-30E5DB9D1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B9589CB4-D8BC-798A-8657-B4DE2D0D62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27" t="9965" r="6693" b="9963"/>
          <a:stretch/>
        </p:blipFill>
        <p:spPr>
          <a:xfrm>
            <a:off x="338052" y="235661"/>
            <a:ext cx="8278477" cy="432667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63D841-3FE3-CC66-1DDA-4344FE3A6EBE}"/>
              </a:ext>
            </a:extLst>
          </p:cNvPr>
          <p:cNvGrpSpPr/>
          <p:nvPr/>
        </p:nvGrpSpPr>
        <p:grpSpPr>
          <a:xfrm>
            <a:off x="6714243" y="4138736"/>
            <a:ext cx="2290966" cy="847200"/>
            <a:chOff x="2281034" y="724796"/>
            <a:chExt cx="2290966" cy="847200"/>
          </a:xfrm>
        </p:grpSpPr>
        <p:sp>
          <p:nvSpPr>
            <p:cNvPr id="3" name="Google Shape;1505;p30">
              <a:extLst>
                <a:ext uri="{FF2B5EF4-FFF2-40B4-BE49-F238E27FC236}">
                  <a16:creationId xmlns:a16="http://schemas.microsoft.com/office/drawing/2014/main" id="{B0BAF9D7-A488-9A08-FE7E-7CF38338981C}"/>
                </a:ext>
              </a:extLst>
            </p:cNvPr>
            <p:cNvSpPr/>
            <p:nvPr/>
          </p:nvSpPr>
          <p:spPr>
            <a:xfrm>
              <a:off x="2281034" y="724796"/>
              <a:ext cx="2290966" cy="8472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4" name="Google Shape;99;p14" descr="A close up of a sign&#10;&#10;Description automatically generated">
              <a:extLst>
                <a:ext uri="{FF2B5EF4-FFF2-40B4-BE49-F238E27FC236}">
                  <a16:creationId xmlns:a16="http://schemas.microsoft.com/office/drawing/2014/main" id="{53A96E57-350C-D35E-C2C0-E92A75F7155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45405" y="801750"/>
              <a:ext cx="1176313" cy="691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101;p14" descr="A close up of a sign&#10;&#10;Description automatically generated">
              <a:extLst>
                <a:ext uri="{FF2B5EF4-FFF2-40B4-BE49-F238E27FC236}">
                  <a16:creationId xmlns:a16="http://schemas.microsoft.com/office/drawing/2014/main" id="{B0EB5DB8-70C3-B4AE-EDDD-F21FB763162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38719" y="826215"/>
              <a:ext cx="648889" cy="6915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EF8289A-AC41-C8C6-4F52-EF6838AF0490}"/>
              </a:ext>
            </a:extLst>
          </p:cNvPr>
          <p:cNvSpPr txBox="1"/>
          <p:nvPr/>
        </p:nvSpPr>
        <p:spPr>
          <a:xfrm>
            <a:off x="624393" y="381109"/>
            <a:ext cx="3459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Poppins Medium"/>
                <a:cs typeface="Poppins Medium"/>
              </a:rPr>
              <a:t>Definite iteration: For loop</a:t>
            </a:r>
          </a:p>
        </p:txBody>
      </p:sp>
      <p:sp>
        <p:nvSpPr>
          <p:cNvPr id="11" name="Google Shape;180;g1b517c2e038_1_65">
            <a:extLst>
              <a:ext uri="{FF2B5EF4-FFF2-40B4-BE49-F238E27FC236}">
                <a16:creationId xmlns:a16="http://schemas.microsoft.com/office/drawing/2014/main" id="{5D97BCBA-4EA7-0D1B-2CCE-D21A05EE5CF2}"/>
              </a:ext>
            </a:extLst>
          </p:cNvPr>
          <p:cNvSpPr txBox="1">
            <a:spLocks/>
          </p:cNvSpPr>
          <p:nvPr/>
        </p:nvSpPr>
        <p:spPr>
          <a:xfrm>
            <a:off x="588744" y="1132628"/>
            <a:ext cx="8217204" cy="816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60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0647">
              <a:lnSpc>
                <a:spcPct val="115000"/>
              </a:lnSpc>
              <a:buSzPts val="1700"/>
            </a:pPr>
            <a:r>
              <a:rPr lang="en-US" sz="2000" b="0" i="0" dirty="0">
                <a:effectLst/>
                <a:latin typeface="euclid_circular_a"/>
              </a:rPr>
              <a:t>When </a:t>
            </a:r>
            <a:r>
              <a:rPr lang="en-US" sz="2000" b="0" dirty="0">
                <a:solidFill>
                  <a:srgbClr val="FF9B0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x</a:t>
            </a:r>
            <a:r>
              <a:rPr lang="en-US" sz="2000" b="0" i="0" dirty="0">
                <a:effectLst/>
                <a:latin typeface="euclid_circular_a"/>
              </a:rPr>
              <a:t> is a list 			e.g. </a:t>
            </a:r>
            <a:r>
              <a:rPr lang="en-US" sz="1600" b="0" dirty="0">
                <a:solidFill>
                  <a:srgbClr val="FF9B0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x</a:t>
            </a:r>
            <a:r>
              <a:rPr lang="en-US" sz="1600" b="0" dirty="0">
                <a:solidFill>
                  <a:srgbClr val="F7F7F7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FFF3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7F7F7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[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'apple'</a:t>
            </a:r>
            <a:r>
              <a:rPr lang="en-US" sz="1600" b="0" dirty="0">
                <a:solidFill>
                  <a:srgbClr val="F7F7F7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'orange'</a:t>
            </a:r>
            <a:r>
              <a:rPr lang="en-US" sz="1600" b="0" dirty="0">
                <a:solidFill>
                  <a:srgbClr val="F7F7F7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'banana'</a:t>
            </a:r>
            <a:r>
              <a:rPr lang="en-US" sz="1600" b="0" dirty="0">
                <a:solidFill>
                  <a:srgbClr val="F7F7F7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</a:t>
            </a:r>
          </a:p>
          <a:p>
            <a:pPr marL="120647">
              <a:lnSpc>
                <a:spcPct val="115000"/>
              </a:lnSpc>
              <a:buSzPts val="1700"/>
            </a:pPr>
            <a:endParaRPr lang="en-US" sz="2000" b="0" dirty="0">
              <a:solidFill>
                <a:srgbClr val="F7F7F7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marL="120647">
              <a:lnSpc>
                <a:spcPct val="115000"/>
              </a:lnSpc>
              <a:buSzPts val="1700"/>
            </a:pPr>
            <a:endParaRPr lang="en-US" sz="20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marL="120647">
              <a:lnSpc>
                <a:spcPct val="115000"/>
              </a:lnSpc>
              <a:buSzPts val="1700"/>
            </a:pPr>
            <a:endParaRPr lang="en-US" sz="1600" b="0" i="0" dirty="0">
              <a:effectLst/>
              <a:latin typeface="euclid_circular_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4562B3-EE82-7D3F-F594-E09783F1E66E}"/>
              </a:ext>
            </a:extLst>
          </p:cNvPr>
          <p:cNvSpPr txBox="1"/>
          <p:nvPr/>
        </p:nvSpPr>
        <p:spPr>
          <a:xfrm>
            <a:off x="3380187" y="1733359"/>
            <a:ext cx="5116185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i="1" dirty="0">
                <a:solidFill>
                  <a:srgbClr val="00FF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B0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i="1" dirty="0">
                <a:solidFill>
                  <a:srgbClr val="00FF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7F7F7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'apple'</a:t>
            </a:r>
            <a:r>
              <a:rPr lang="en-US" sz="1600" b="0" dirty="0">
                <a:solidFill>
                  <a:srgbClr val="F7F7F7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'orange'</a:t>
            </a:r>
            <a:r>
              <a:rPr lang="en-US" sz="1600" b="0" dirty="0">
                <a:solidFill>
                  <a:srgbClr val="F7F7F7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'banana'</a:t>
            </a:r>
            <a:r>
              <a:rPr lang="en-US" sz="1600" b="0" dirty="0">
                <a:solidFill>
                  <a:srgbClr val="F7F7F7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] 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9B0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F3A36F-7D3E-B8BB-DE81-7522BDB008C3}"/>
              </a:ext>
            </a:extLst>
          </p:cNvPr>
          <p:cNvSpPr txBox="1"/>
          <p:nvPr/>
        </p:nvSpPr>
        <p:spPr>
          <a:xfrm>
            <a:off x="794675" y="2732349"/>
            <a:ext cx="61999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euclid_circular_a"/>
              </a:rPr>
              <a:t>The list length is known before running the loop</a:t>
            </a:r>
          </a:p>
          <a:p>
            <a:r>
              <a:rPr lang="en-GB" sz="2000" dirty="0">
                <a:latin typeface="euclid_circular_a"/>
              </a:rPr>
              <a:t>return each element in order</a:t>
            </a:r>
          </a:p>
        </p:txBody>
      </p:sp>
    </p:spTree>
    <p:extLst>
      <p:ext uri="{BB962C8B-B14F-4D97-AF65-F5344CB8AC3E}">
        <p14:creationId xmlns:p14="http://schemas.microsoft.com/office/powerpoint/2010/main" val="21164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0C1A4-27D7-BDED-D1F0-0BEB0010D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15741ED0-BE7F-5D8A-D541-39708BB215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27" t="9965" r="6693" b="9963"/>
          <a:stretch/>
        </p:blipFill>
        <p:spPr>
          <a:xfrm>
            <a:off x="338052" y="235661"/>
            <a:ext cx="8278477" cy="432667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4FA319C-066F-BC3F-EFF3-E906CDCE0C88}"/>
              </a:ext>
            </a:extLst>
          </p:cNvPr>
          <p:cNvGrpSpPr/>
          <p:nvPr/>
        </p:nvGrpSpPr>
        <p:grpSpPr>
          <a:xfrm>
            <a:off x="6714243" y="4138736"/>
            <a:ext cx="2290966" cy="847200"/>
            <a:chOff x="2281034" y="724796"/>
            <a:chExt cx="2290966" cy="847200"/>
          </a:xfrm>
        </p:grpSpPr>
        <p:sp>
          <p:nvSpPr>
            <p:cNvPr id="3" name="Google Shape;1505;p30">
              <a:extLst>
                <a:ext uri="{FF2B5EF4-FFF2-40B4-BE49-F238E27FC236}">
                  <a16:creationId xmlns:a16="http://schemas.microsoft.com/office/drawing/2014/main" id="{416B99AF-AF0C-D140-FAB6-7F2B43C5B337}"/>
                </a:ext>
              </a:extLst>
            </p:cNvPr>
            <p:cNvSpPr/>
            <p:nvPr/>
          </p:nvSpPr>
          <p:spPr>
            <a:xfrm>
              <a:off x="2281034" y="724796"/>
              <a:ext cx="2290966" cy="8472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4" name="Google Shape;99;p14" descr="A close up of a sign&#10;&#10;Description automatically generated">
              <a:extLst>
                <a:ext uri="{FF2B5EF4-FFF2-40B4-BE49-F238E27FC236}">
                  <a16:creationId xmlns:a16="http://schemas.microsoft.com/office/drawing/2014/main" id="{892C11A6-D57C-96C5-D0CA-32ABBF96081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45405" y="801750"/>
              <a:ext cx="1176313" cy="691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101;p14" descr="A close up of a sign&#10;&#10;Description automatically generated">
              <a:extLst>
                <a:ext uri="{FF2B5EF4-FFF2-40B4-BE49-F238E27FC236}">
                  <a16:creationId xmlns:a16="http://schemas.microsoft.com/office/drawing/2014/main" id="{DBAD082E-8CA7-4F54-DC2E-47A41825FC6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38719" y="826215"/>
              <a:ext cx="648889" cy="6915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4F6B3B1-2032-93F6-F5FE-853813B98548}"/>
              </a:ext>
            </a:extLst>
          </p:cNvPr>
          <p:cNvSpPr txBox="1"/>
          <p:nvPr/>
        </p:nvSpPr>
        <p:spPr>
          <a:xfrm>
            <a:off x="624393" y="381109"/>
            <a:ext cx="3459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Poppins Medium"/>
                <a:cs typeface="Poppins Medium"/>
              </a:rPr>
              <a:t>Definite iteration: For loop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15944B-B3E3-3F76-DB1F-D0DC6745C98F}"/>
              </a:ext>
            </a:extLst>
          </p:cNvPr>
          <p:cNvSpPr txBox="1"/>
          <p:nvPr/>
        </p:nvSpPr>
        <p:spPr>
          <a:xfrm>
            <a:off x="4322017" y="2106610"/>
            <a:ext cx="2785364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i="1" dirty="0">
                <a:solidFill>
                  <a:srgbClr val="00FF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B0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i="1" dirty="0">
                <a:solidFill>
                  <a:srgbClr val="00FF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'apple' 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9B0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1" name="Google Shape;180;g1b517c2e038_1_65">
            <a:extLst>
              <a:ext uri="{FF2B5EF4-FFF2-40B4-BE49-F238E27FC236}">
                <a16:creationId xmlns:a16="http://schemas.microsoft.com/office/drawing/2014/main" id="{74E5D68E-DC18-3147-B801-051E33A930A8}"/>
              </a:ext>
            </a:extLst>
          </p:cNvPr>
          <p:cNvSpPr txBox="1">
            <a:spLocks/>
          </p:cNvSpPr>
          <p:nvPr/>
        </p:nvSpPr>
        <p:spPr>
          <a:xfrm>
            <a:off x="588744" y="1132628"/>
            <a:ext cx="8217204" cy="2829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60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0647">
              <a:lnSpc>
                <a:spcPct val="115000"/>
              </a:lnSpc>
              <a:buSzPts val="1700"/>
            </a:pPr>
            <a:endParaRPr lang="en-US" sz="2000" b="0" i="0" dirty="0">
              <a:effectLst/>
              <a:latin typeface="euclid_circular_a"/>
            </a:endParaRPr>
          </a:p>
          <a:p>
            <a:pPr marL="120647">
              <a:lnSpc>
                <a:spcPct val="115000"/>
              </a:lnSpc>
              <a:buSzPts val="1700"/>
            </a:pPr>
            <a:r>
              <a:rPr lang="en-US" sz="2000" b="0" i="0" dirty="0">
                <a:effectLst/>
                <a:latin typeface="euclid_circular_a"/>
              </a:rPr>
              <a:t>When </a:t>
            </a:r>
            <a:r>
              <a:rPr lang="en-US" sz="2000" b="0" dirty="0">
                <a:solidFill>
                  <a:srgbClr val="FF9B0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x</a:t>
            </a:r>
            <a:r>
              <a:rPr lang="en-US" sz="2000" b="0" i="0" dirty="0">
                <a:effectLst/>
                <a:latin typeface="euclid_circular_a"/>
              </a:rPr>
              <a:t> is a string 		e.g. </a:t>
            </a:r>
            <a:r>
              <a:rPr lang="en-US" sz="1600" b="0" dirty="0">
                <a:solidFill>
                  <a:srgbClr val="FF9B0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x</a:t>
            </a:r>
            <a:r>
              <a:rPr lang="en-US" sz="1600" b="0" dirty="0">
                <a:solidFill>
                  <a:srgbClr val="F7F7F7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FFF3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 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'apple'</a:t>
            </a:r>
            <a:endParaRPr lang="en-US" sz="2000" b="0" dirty="0">
              <a:solidFill>
                <a:srgbClr val="F7F7F7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marL="120647">
              <a:lnSpc>
                <a:spcPct val="115000"/>
              </a:lnSpc>
              <a:buSzPts val="1700"/>
            </a:pPr>
            <a:endParaRPr lang="en-US" sz="20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marL="120647">
              <a:lnSpc>
                <a:spcPct val="115000"/>
              </a:lnSpc>
              <a:buSzPts val="1700"/>
            </a:pPr>
            <a:endParaRPr lang="en-US" sz="1600" b="0" i="0" dirty="0">
              <a:effectLst/>
              <a:latin typeface="euclid_circular_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16F50C-47C8-81B4-1D9A-822833B8C504}"/>
              </a:ext>
            </a:extLst>
          </p:cNvPr>
          <p:cNvSpPr txBox="1"/>
          <p:nvPr/>
        </p:nvSpPr>
        <p:spPr>
          <a:xfrm>
            <a:off x="624393" y="2768339"/>
            <a:ext cx="66086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euclid_circular_a"/>
              </a:rPr>
              <a:t>When we iterate through </a:t>
            </a:r>
            <a:r>
              <a:rPr lang="en-GB" sz="2000" dirty="0">
                <a:highlight>
                  <a:srgbClr val="FFFF00"/>
                </a:highlight>
                <a:latin typeface="euclid_circular_a"/>
              </a:rPr>
              <a:t>"apple" </a:t>
            </a:r>
            <a:r>
              <a:rPr lang="en-GB" sz="2000" dirty="0">
                <a:latin typeface="euclid_circular_a"/>
              </a:rPr>
              <a:t>(an example of string)</a:t>
            </a:r>
          </a:p>
          <a:p>
            <a:r>
              <a:rPr lang="en-GB" sz="2000" dirty="0">
                <a:latin typeface="euclid_circular_a"/>
              </a:rPr>
              <a:t>It will loop through each character</a:t>
            </a:r>
          </a:p>
          <a:p>
            <a:r>
              <a:rPr lang="en-GB" sz="2000" dirty="0">
                <a:latin typeface="euclid_circular_a"/>
              </a:rPr>
              <a:t>Result in a, p, p, l, e</a:t>
            </a:r>
          </a:p>
        </p:txBody>
      </p:sp>
    </p:spTree>
    <p:extLst>
      <p:ext uri="{BB962C8B-B14F-4D97-AF65-F5344CB8AC3E}">
        <p14:creationId xmlns:p14="http://schemas.microsoft.com/office/powerpoint/2010/main" val="2100765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B11B6F7-65BE-B721-8F34-645A49559270}"/>
              </a:ext>
            </a:extLst>
          </p:cNvPr>
          <p:cNvGrpSpPr/>
          <p:nvPr/>
        </p:nvGrpSpPr>
        <p:grpSpPr>
          <a:xfrm>
            <a:off x="6699375" y="134242"/>
            <a:ext cx="2290966" cy="847200"/>
            <a:chOff x="2281034" y="724796"/>
            <a:chExt cx="2290966" cy="847200"/>
          </a:xfrm>
        </p:grpSpPr>
        <p:sp>
          <p:nvSpPr>
            <p:cNvPr id="3" name="Google Shape;1505;p30">
              <a:extLst>
                <a:ext uri="{FF2B5EF4-FFF2-40B4-BE49-F238E27FC236}">
                  <a16:creationId xmlns:a16="http://schemas.microsoft.com/office/drawing/2014/main" id="{FBE84C11-6AB2-B4E3-E6C3-DFB4543EA00C}"/>
                </a:ext>
              </a:extLst>
            </p:cNvPr>
            <p:cNvSpPr/>
            <p:nvPr/>
          </p:nvSpPr>
          <p:spPr>
            <a:xfrm>
              <a:off x="2281034" y="724796"/>
              <a:ext cx="2290966" cy="8472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4" name="Google Shape;99;p14" descr="A close up of a sign&#10;&#10;Description automatically generated">
              <a:extLst>
                <a:ext uri="{FF2B5EF4-FFF2-40B4-BE49-F238E27FC236}">
                  <a16:creationId xmlns:a16="http://schemas.microsoft.com/office/drawing/2014/main" id="{0C23D466-A48B-2999-BAB2-F4EF99551F21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445405" y="801750"/>
              <a:ext cx="1176313" cy="691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101;p14" descr="A close up of a sign&#10;&#10;Description automatically generated">
              <a:extLst>
                <a:ext uri="{FF2B5EF4-FFF2-40B4-BE49-F238E27FC236}">
                  <a16:creationId xmlns:a16="http://schemas.microsoft.com/office/drawing/2014/main" id="{4E247FD9-D17C-BFCE-4D99-34BD4003E0E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738719" y="826215"/>
              <a:ext cx="648889" cy="6915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Google Shape;1589;p31">
            <a:extLst>
              <a:ext uri="{FF2B5EF4-FFF2-40B4-BE49-F238E27FC236}">
                <a16:creationId xmlns:a16="http://schemas.microsoft.com/office/drawing/2014/main" id="{2F9F490C-748E-31DE-A358-0C2051799C4D}"/>
              </a:ext>
            </a:extLst>
          </p:cNvPr>
          <p:cNvSpPr/>
          <p:nvPr/>
        </p:nvSpPr>
        <p:spPr>
          <a:xfrm>
            <a:off x="338051" y="211196"/>
            <a:ext cx="4020300" cy="552000"/>
          </a:xfrm>
          <a:prstGeom prst="roundRect">
            <a:avLst>
              <a:gd name="adj" fmla="val 19468"/>
            </a:avLst>
          </a:prstGeom>
          <a:solidFill>
            <a:schemeClr val="tx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" sz="2000"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Iteration</a:t>
            </a:r>
            <a:endParaRPr sz="3600" dirty="0"/>
          </a:p>
        </p:txBody>
      </p:sp>
      <p:sp>
        <p:nvSpPr>
          <p:cNvPr id="6" name="Google Shape;98;p2">
            <a:extLst>
              <a:ext uri="{FF2B5EF4-FFF2-40B4-BE49-F238E27FC236}">
                <a16:creationId xmlns:a16="http://schemas.microsoft.com/office/drawing/2014/main" id="{03F24C3B-D288-FF80-89C8-7425BBB96C3A}"/>
              </a:ext>
            </a:extLst>
          </p:cNvPr>
          <p:cNvSpPr txBox="1">
            <a:spLocks/>
          </p:cNvSpPr>
          <p:nvPr/>
        </p:nvSpPr>
        <p:spPr>
          <a:xfrm>
            <a:off x="935183" y="1346098"/>
            <a:ext cx="95064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lnSpc>
                <a:spcPct val="90000"/>
              </a:lnSpc>
              <a:spcBef>
                <a:spcPts val="1000"/>
              </a:spcBef>
              <a:buSzPts val="1800"/>
            </a:pPr>
            <a:r>
              <a:rPr lang="en-US" sz="2000" dirty="0">
                <a:latin typeface="euclid_circular_a"/>
                <a:sym typeface="Montserrat"/>
              </a:rPr>
              <a:t>while</a:t>
            </a:r>
            <a:r>
              <a:rPr lang="en-US" sz="2000" dirty="0">
                <a:latin typeface="euclid_circular_a"/>
              </a:rPr>
              <a:t> loop</a:t>
            </a:r>
          </a:p>
          <a:p>
            <a:pPr marL="114300">
              <a:lnSpc>
                <a:spcPct val="90000"/>
              </a:lnSpc>
              <a:buSzPts val="1800"/>
            </a:pPr>
            <a:r>
              <a:rPr lang="en-US" sz="2000" dirty="0">
                <a:latin typeface="euclid_circular_a"/>
                <a:sym typeface="Montserrat"/>
              </a:rPr>
              <a:t>for</a:t>
            </a:r>
            <a:r>
              <a:rPr lang="en-US" sz="2000" dirty="0">
                <a:latin typeface="euclid_circular_a"/>
              </a:rPr>
              <a:t> loop:</a:t>
            </a:r>
          </a:p>
          <a:p>
            <a:pPr marL="571500" lvl="1">
              <a:lnSpc>
                <a:spcPct val="90000"/>
              </a:lnSpc>
              <a:buSzPts val="1800"/>
            </a:pPr>
            <a:r>
              <a:rPr lang="en-US" sz="2000" dirty="0">
                <a:latin typeface="euclid_circular_a"/>
                <a:sym typeface="Montserrat"/>
              </a:rPr>
              <a:t>range()</a:t>
            </a:r>
          </a:p>
          <a:p>
            <a:pPr marL="114300">
              <a:lnSpc>
                <a:spcPct val="90000"/>
              </a:lnSpc>
              <a:buSzPts val="1800"/>
            </a:pPr>
            <a:r>
              <a:rPr lang="en-US" sz="2000" dirty="0">
                <a:latin typeface="euclid_circular_a"/>
              </a:rPr>
              <a:t>Nested loops</a:t>
            </a:r>
          </a:p>
          <a:p>
            <a:pPr marL="114300">
              <a:lnSpc>
                <a:spcPct val="90000"/>
              </a:lnSpc>
              <a:buSzPts val="1800"/>
            </a:pPr>
            <a:r>
              <a:rPr lang="en-US" sz="2000" dirty="0">
                <a:latin typeface="euclid_circular_a"/>
              </a:rPr>
              <a:t>Loop control statements:</a:t>
            </a:r>
          </a:p>
          <a:p>
            <a:pPr marL="571500" lvl="1">
              <a:lnSpc>
                <a:spcPct val="90000"/>
              </a:lnSpc>
              <a:buSzPts val="1800"/>
            </a:pPr>
            <a:r>
              <a:rPr lang="en-US" sz="2000" dirty="0">
                <a:latin typeface="euclid_circular_a"/>
                <a:sym typeface="Montserrat"/>
              </a:rPr>
              <a:t>break</a:t>
            </a:r>
          </a:p>
          <a:p>
            <a:pPr marL="571500" lvl="1">
              <a:lnSpc>
                <a:spcPct val="90000"/>
              </a:lnSpc>
              <a:buSzPts val="1800"/>
            </a:pPr>
            <a:r>
              <a:rPr lang="en-US" sz="2000" dirty="0">
                <a:latin typeface="euclid_circular_a"/>
                <a:sym typeface="Montserrat"/>
              </a:rPr>
              <a:t>continue</a:t>
            </a:r>
          </a:p>
          <a:p>
            <a:pPr marL="571500" lvl="1">
              <a:lnSpc>
                <a:spcPct val="90000"/>
              </a:lnSpc>
              <a:buSzPts val="1800"/>
            </a:pPr>
            <a:r>
              <a:rPr lang="en-US" sz="2000" dirty="0">
                <a:latin typeface="euclid_circular_a"/>
                <a:sym typeface="Montserrat"/>
              </a:rPr>
              <a:t>else</a:t>
            </a:r>
          </a:p>
        </p:txBody>
      </p:sp>
    </p:spTree>
    <p:extLst>
      <p:ext uri="{BB962C8B-B14F-4D97-AF65-F5344CB8AC3E}">
        <p14:creationId xmlns:p14="http://schemas.microsoft.com/office/powerpoint/2010/main" val="988077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89653-07E8-846E-3016-2729D588F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2107720B-C2A6-3085-26D7-2E5D8F25FD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27" t="9965" r="6693" b="9963"/>
          <a:stretch/>
        </p:blipFill>
        <p:spPr>
          <a:xfrm>
            <a:off x="338052" y="235661"/>
            <a:ext cx="8278477" cy="432667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5E926CE-2AFC-7EA0-DC05-96753382737C}"/>
              </a:ext>
            </a:extLst>
          </p:cNvPr>
          <p:cNvGrpSpPr/>
          <p:nvPr/>
        </p:nvGrpSpPr>
        <p:grpSpPr>
          <a:xfrm>
            <a:off x="6714243" y="4138736"/>
            <a:ext cx="2290966" cy="847200"/>
            <a:chOff x="2281034" y="724796"/>
            <a:chExt cx="2290966" cy="847200"/>
          </a:xfrm>
        </p:grpSpPr>
        <p:sp>
          <p:nvSpPr>
            <p:cNvPr id="3" name="Google Shape;1505;p30">
              <a:extLst>
                <a:ext uri="{FF2B5EF4-FFF2-40B4-BE49-F238E27FC236}">
                  <a16:creationId xmlns:a16="http://schemas.microsoft.com/office/drawing/2014/main" id="{33AD2B84-1337-2456-D2C2-B2ED4869EF1F}"/>
                </a:ext>
              </a:extLst>
            </p:cNvPr>
            <p:cNvSpPr/>
            <p:nvPr/>
          </p:nvSpPr>
          <p:spPr>
            <a:xfrm>
              <a:off x="2281034" y="724796"/>
              <a:ext cx="2290966" cy="8472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4" name="Google Shape;99;p14" descr="A close up of a sign&#10;&#10;Description automatically generated">
              <a:extLst>
                <a:ext uri="{FF2B5EF4-FFF2-40B4-BE49-F238E27FC236}">
                  <a16:creationId xmlns:a16="http://schemas.microsoft.com/office/drawing/2014/main" id="{EE025297-A786-379F-9D9B-A2EA571F108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45405" y="801750"/>
              <a:ext cx="1176313" cy="691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101;p14" descr="A close up of a sign&#10;&#10;Description automatically generated">
              <a:extLst>
                <a:ext uri="{FF2B5EF4-FFF2-40B4-BE49-F238E27FC236}">
                  <a16:creationId xmlns:a16="http://schemas.microsoft.com/office/drawing/2014/main" id="{38F07E82-C8BE-789B-DCED-48E80DF81FA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38719" y="826215"/>
              <a:ext cx="648889" cy="6915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AC71187-15A7-9162-3407-08DA9B7CD442}"/>
              </a:ext>
            </a:extLst>
          </p:cNvPr>
          <p:cNvSpPr txBox="1"/>
          <p:nvPr/>
        </p:nvSpPr>
        <p:spPr>
          <a:xfrm>
            <a:off x="624393" y="381109"/>
            <a:ext cx="3459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Poppins Medium"/>
                <a:cs typeface="Poppins Medium"/>
              </a:rPr>
              <a:t>Definite iteration: For loop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A912AA-E73E-7A08-5AD8-8CF5B71DE56B}"/>
              </a:ext>
            </a:extLst>
          </p:cNvPr>
          <p:cNvSpPr txBox="1"/>
          <p:nvPr/>
        </p:nvSpPr>
        <p:spPr>
          <a:xfrm>
            <a:off x="4624815" y="1053912"/>
            <a:ext cx="2916982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i="1" dirty="0">
                <a:solidFill>
                  <a:srgbClr val="00FF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B0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i="1" dirty="0">
                <a:solidFill>
                  <a:srgbClr val="00FF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9B00"/>
                </a:solidFill>
                <a:latin typeface="Consolas" panose="020B0609020204030204" pitchFamily="49" charset="0"/>
              </a:rPr>
              <a:t>range(4)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9B0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1" name="Google Shape;180;g1b517c2e038_1_65">
            <a:extLst>
              <a:ext uri="{FF2B5EF4-FFF2-40B4-BE49-F238E27FC236}">
                <a16:creationId xmlns:a16="http://schemas.microsoft.com/office/drawing/2014/main" id="{72B98FCF-775D-6405-AD3B-CECB633FC788}"/>
              </a:ext>
            </a:extLst>
          </p:cNvPr>
          <p:cNvSpPr txBox="1">
            <a:spLocks/>
          </p:cNvSpPr>
          <p:nvPr/>
        </p:nvSpPr>
        <p:spPr>
          <a:xfrm>
            <a:off x="588744" y="1132628"/>
            <a:ext cx="8217204" cy="2829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60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0647">
              <a:lnSpc>
                <a:spcPct val="115000"/>
              </a:lnSpc>
              <a:buSzPts val="1700"/>
            </a:pPr>
            <a:endParaRPr lang="en-US" sz="16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marL="120647">
              <a:lnSpc>
                <a:spcPct val="115000"/>
              </a:lnSpc>
              <a:buSzPts val="1700"/>
            </a:pPr>
            <a:endParaRPr lang="en-US" sz="16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marL="120647">
              <a:lnSpc>
                <a:spcPct val="115000"/>
              </a:lnSpc>
              <a:buSzPts val="1700"/>
            </a:pPr>
            <a:r>
              <a:rPr lang="en-US" sz="2000" b="0" i="0" dirty="0">
                <a:effectLst/>
                <a:latin typeface="euclid_circular_a"/>
              </a:rPr>
              <a:t>When </a:t>
            </a:r>
            <a:r>
              <a:rPr lang="en-US" sz="2000" b="0" dirty="0">
                <a:solidFill>
                  <a:srgbClr val="FF9B0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x</a:t>
            </a:r>
            <a:r>
              <a:rPr lang="en-US" sz="2000" b="0" i="0" dirty="0">
                <a:effectLst/>
                <a:latin typeface="euclid_circular_a"/>
              </a:rPr>
              <a:t> is </a:t>
            </a:r>
            <a:r>
              <a:rPr lang="en-US" sz="1600" b="0" dirty="0">
                <a:solidFill>
                  <a:srgbClr val="00E00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range</a:t>
            </a:r>
            <a:r>
              <a:rPr lang="en-US" sz="1600" b="0" dirty="0">
                <a:solidFill>
                  <a:srgbClr val="F7F7F7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FFFF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end</a:t>
            </a:r>
            <a:r>
              <a:rPr lang="en-US" sz="1600" b="0" dirty="0">
                <a:solidFill>
                  <a:srgbClr val="F7F7F7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		</a:t>
            </a:r>
            <a:r>
              <a:rPr lang="en-US" sz="2000" b="0" i="0" dirty="0">
                <a:effectLst/>
                <a:latin typeface="euclid_circular_a"/>
              </a:rPr>
              <a:t>e.g. </a:t>
            </a:r>
            <a:r>
              <a:rPr lang="en-US" sz="1600" b="0" dirty="0">
                <a:solidFill>
                  <a:srgbClr val="FF9B0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x</a:t>
            </a:r>
            <a:r>
              <a:rPr lang="en-US" sz="1600" b="0" dirty="0">
                <a:solidFill>
                  <a:srgbClr val="F7F7F7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FFF3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 </a:t>
            </a:r>
            <a:r>
              <a:rPr lang="en-US" sz="1600" b="0" dirty="0">
                <a:solidFill>
                  <a:srgbClr val="00E00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range</a:t>
            </a:r>
            <a:r>
              <a:rPr lang="en-US" sz="1600" b="0" dirty="0">
                <a:solidFill>
                  <a:srgbClr val="F7F7F7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4</a:t>
            </a:r>
            <a:r>
              <a:rPr lang="en-US" sz="1600" b="0" dirty="0">
                <a:solidFill>
                  <a:srgbClr val="F7F7F7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  <a:endParaRPr lang="en-US" sz="2000" b="0" dirty="0">
              <a:solidFill>
                <a:srgbClr val="F7F7F7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marL="120647">
              <a:lnSpc>
                <a:spcPct val="115000"/>
              </a:lnSpc>
              <a:buSzPts val="1700"/>
            </a:pPr>
            <a:endParaRPr lang="en-US" sz="20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marL="120647">
              <a:lnSpc>
                <a:spcPct val="115000"/>
              </a:lnSpc>
              <a:buSzPts val="1700"/>
            </a:pPr>
            <a:endParaRPr lang="en-US" sz="1600" b="0" i="0" dirty="0">
              <a:effectLst/>
              <a:latin typeface="euclid_circular_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43CBA-DA3D-1A6B-0C29-8CC53EF43F98}"/>
              </a:ext>
            </a:extLst>
          </p:cNvPr>
          <p:cNvSpPr txBox="1"/>
          <p:nvPr/>
        </p:nvSpPr>
        <p:spPr>
          <a:xfrm>
            <a:off x="808218" y="2762144"/>
            <a:ext cx="74584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Python count from 0, outputting 4 value</a:t>
            </a:r>
          </a:p>
          <a:p>
            <a:r>
              <a:rPr lang="en-GB" sz="2000" dirty="0"/>
              <a:t>Resulting in 0,1,2,3</a:t>
            </a:r>
          </a:p>
        </p:txBody>
      </p:sp>
    </p:spTree>
    <p:extLst>
      <p:ext uri="{BB962C8B-B14F-4D97-AF65-F5344CB8AC3E}">
        <p14:creationId xmlns:p14="http://schemas.microsoft.com/office/powerpoint/2010/main" val="273788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59441-791B-390D-F27E-8B4EF6278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7F33AA22-9932-B286-0FD6-083FCB3F31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27" t="9965" r="6693" b="9963"/>
          <a:stretch/>
        </p:blipFill>
        <p:spPr>
          <a:xfrm>
            <a:off x="338052" y="235661"/>
            <a:ext cx="8278477" cy="432667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04FDB55-39AD-69E2-7718-3D8807AF0C0F}"/>
              </a:ext>
            </a:extLst>
          </p:cNvPr>
          <p:cNvGrpSpPr/>
          <p:nvPr/>
        </p:nvGrpSpPr>
        <p:grpSpPr>
          <a:xfrm>
            <a:off x="6714243" y="4138736"/>
            <a:ext cx="2290966" cy="847200"/>
            <a:chOff x="2281034" y="724796"/>
            <a:chExt cx="2290966" cy="847200"/>
          </a:xfrm>
        </p:grpSpPr>
        <p:sp>
          <p:nvSpPr>
            <p:cNvPr id="3" name="Google Shape;1505;p30">
              <a:extLst>
                <a:ext uri="{FF2B5EF4-FFF2-40B4-BE49-F238E27FC236}">
                  <a16:creationId xmlns:a16="http://schemas.microsoft.com/office/drawing/2014/main" id="{66D0C1E6-69FE-6F94-ACD7-09F1C0CC3E78}"/>
                </a:ext>
              </a:extLst>
            </p:cNvPr>
            <p:cNvSpPr/>
            <p:nvPr/>
          </p:nvSpPr>
          <p:spPr>
            <a:xfrm>
              <a:off x="2281034" y="724796"/>
              <a:ext cx="2290966" cy="8472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4" name="Google Shape;99;p14" descr="A close up of a sign&#10;&#10;Description automatically generated">
              <a:extLst>
                <a:ext uri="{FF2B5EF4-FFF2-40B4-BE49-F238E27FC236}">
                  <a16:creationId xmlns:a16="http://schemas.microsoft.com/office/drawing/2014/main" id="{AE7D88B4-28E9-A2DB-BBD4-1C9428EDE4C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45405" y="801750"/>
              <a:ext cx="1176313" cy="691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101;p14" descr="A close up of a sign&#10;&#10;Description automatically generated">
              <a:extLst>
                <a:ext uri="{FF2B5EF4-FFF2-40B4-BE49-F238E27FC236}">
                  <a16:creationId xmlns:a16="http://schemas.microsoft.com/office/drawing/2014/main" id="{BFB94CB4-6E44-E8B7-DD6D-CF8FE844BC52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38719" y="826215"/>
              <a:ext cx="648889" cy="6915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751A666-7BA9-E87C-6419-80FF782F1B06}"/>
              </a:ext>
            </a:extLst>
          </p:cNvPr>
          <p:cNvSpPr txBox="1"/>
          <p:nvPr/>
        </p:nvSpPr>
        <p:spPr>
          <a:xfrm>
            <a:off x="624393" y="381109"/>
            <a:ext cx="3459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Poppins Medium"/>
                <a:cs typeface="Poppins Medium"/>
              </a:rPr>
              <a:t>Definite iteration: For loop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A7BCC8-0B31-B282-D9D3-3770A49319DC}"/>
              </a:ext>
            </a:extLst>
          </p:cNvPr>
          <p:cNvSpPr txBox="1"/>
          <p:nvPr/>
        </p:nvSpPr>
        <p:spPr>
          <a:xfrm>
            <a:off x="4169885" y="840240"/>
            <a:ext cx="3235638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i="1" dirty="0">
                <a:solidFill>
                  <a:srgbClr val="00FF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B0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i="1" dirty="0">
                <a:solidFill>
                  <a:srgbClr val="00FF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E00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range</a:t>
            </a:r>
            <a:r>
              <a:rPr lang="en-US" sz="1600" b="0" dirty="0">
                <a:solidFill>
                  <a:srgbClr val="F7F7F7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(2, 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4</a:t>
            </a:r>
            <a:r>
              <a:rPr lang="en-US" sz="1600" b="0" dirty="0">
                <a:solidFill>
                  <a:srgbClr val="F7F7F7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9B0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1" name="Google Shape;180;g1b517c2e038_1_65">
            <a:extLst>
              <a:ext uri="{FF2B5EF4-FFF2-40B4-BE49-F238E27FC236}">
                <a16:creationId xmlns:a16="http://schemas.microsoft.com/office/drawing/2014/main" id="{A90976C5-BF36-7FC5-AAB2-723FC8EF7985}"/>
              </a:ext>
            </a:extLst>
          </p:cNvPr>
          <p:cNvSpPr txBox="1">
            <a:spLocks/>
          </p:cNvSpPr>
          <p:nvPr/>
        </p:nvSpPr>
        <p:spPr>
          <a:xfrm>
            <a:off x="588744" y="1132628"/>
            <a:ext cx="8217204" cy="2829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60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0647">
              <a:lnSpc>
                <a:spcPct val="115000"/>
              </a:lnSpc>
              <a:buSzPts val="1700"/>
            </a:pPr>
            <a:endParaRPr lang="en-US" sz="1600" b="0" dirty="0">
              <a:solidFill>
                <a:srgbClr val="F7F7F7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marL="120647">
              <a:lnSpc>
                <a:spcPct val="115000"/>
              </a:lnSpc>
              <a:buSzPts val="1700"/>
            </a:pPr>
            <a:endParaRPr lang="en-US" sz="1600" dirty="0">
              <a:solidFill>
                <a:srgbClr val="F7F7F7"/>
              </a:solidFill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marL="120647">
              <a:lnSpc>
                <a:spcPct val="115000"/>
              </a:lnSpc>
              <a:buSzPts val="1700"/>
            </a:pPr>
            <a:endParaRPr lang="en-US" sz="1600" b="0" dirty="0">
              <a:solidFill>
                <a:srgbClr val="F7F7F7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marL="120647">
              <a:lnSpc>
                <a:spcPct val="115000"/>
              </a:lnSpc>
              <a:buSzPts val="1700"/>
            </a:pPr>
            <a:r>
              <a:rPr lang="en-US" sz="2000" b="0" i="0" dirty="0">
                <a:effectLst/>
                <a:latin typeface="euclid_circular_a"/>
              </a:rPr>
              <a:t>When </a:t>
            </a:r>
            <a:r>
              <a:rPr lang="en-US" sz="2000" b="0" dirty="0">
                <a:solidFill>
                  <a:srgbClr val="FF9B0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x</a:t>
            </a:r>
            <a:r>
              <a:rPr lang="en-US" sz="2000" b="0" i="0" dirty="0">
                <a:effectLst/>
                <a:latin typeface="euclid_circular_a"/>
              </a:rPr>
              <a:t> is </a:t>
            </a:r>
            <a:r>
              <a:rPr lang="en-US" sz="1600" b="0" dirty="0">
                <a:solidFill>
                  <a:srgbClr val="00E00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range</a:t>
            </a:r>
            <a:r>
              <a:rPr lang="en-US" sz="1600" b="0" dirty="0">
                <a:solidFill>
                  <a:srgbClr val="F7F7F7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(start, </a:t>
            </a:r>
            <a:r>
              <a:rPr lang="en-US" sz="1600" dirty="0">
                <a:solidFill>
                  <a:srgbClr val="FFFFFF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end</a:t>
            </a:r>
            <a:r>
              <a:rPr lang="en-US" sz="1600" b="0" dirty="0">
                <a:solidFill>
                  <a:srgbClr val="F7F7F7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2000" b="0" i="0" dirty="0">
                <a:effectLst/>
                <a:latin typeface="euclid_circular_a"/>
              </a:rPr>
              <a:t>e.g</a:t>
            </a:r>
            <a:r>
              <a:rPr lang="en-US" sz="1600" b="0" i="0" dirty="0">
                <a:effectLst/>
                <a:latin typeface="euclid_circular_a"/>
              </a:rPr>
              <a:t>. </a:t>
            </a:r>
            <a:r>
              <a:rPr lang="en-US" sz="1600" b="0" dirty="0">
                <a:solidFill>
                  <a:srgbClr val="FF9B0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x</a:t>
            </a:r>
            <a:r>
              <a:rPr lang="en-US" sz="1600" b="0" dirty="0">
                <a:solidFill>
                  <a:srgbClr val="F7F7F7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FFF3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 </a:t>
            </a:r>
            <a:r>
              <a:rPr lang="en-US" sz="1600" b="0" dirty="0">
                <a:solidFill>
                  <a:srgbClr val="00E00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range</a:t>
            </a:r>
            <a:r>
              <a:rPr lang="en-US" sz="1600" b="0" dirty="0">
                <a:solidFill>
                  <a:srgbClr val="F7F7F7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(2, </a:t>
            </a:r>
            <a:r>
              <a:rPr lang="en-US" sz="1600" b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4</a:t>
            </a:r>
            <a:r>
              <a:rPr lang="en-US" sz="1600" b="0" dirty="0">
                <a:solidFill>
                  <a:srgbClr val="F7F7F7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  <a:endParaRPr lang="en-US" sz="2000" b="0" dirty="0">
              <a:solidFill>
                <a:srgbClr val="F7F7F7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marL="120647">
              <a:lnSpc>
                <a:spcPct val="115000"/>
              </a:lnSpc>
              <a:buSzPts val="1700"/>
            </a:pPr>
            <a:endParaRPr lang="en-US" sz="2000" b="0" dirty="0">
              <a:solidFill>
                <a:srgbClr val="FFFFFF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marL="120647">
              <a:lnSpc>
                <a:spcPct val="115000"/>
              </a:lnSpc>
              <a:buSzPts val="1700"/>
            </a:pPr>
            <a:endParaRPr lang="en-US" sz="1600" b="0" i="0" dirty="0">
              <a:effectLst/>
              <a:latin typeface="euclid_circular_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28A151-8A21-08DB-EC3C-068051166CBB}"/>
              </a:ext>
            </a:extLst>
          </p:cNvPr>
          <p:cNvSpPr txBox="1"/>
          <p:nvPr/>
        </p:nvSpPr>
        <p:spPr>
          <a:xfrm>
            <a:off x="808218" y="2762144"/>
            <a:ext cx="74584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Count from 2, not outputting the end index</a:t>
            </a:r>
          </a:p>
          <a:p>
            <a:r>
              <a:rPr lang="en-GB" sz="2000" dirty="0"/>
              <a:t>Resulting in 2,3</a:t>
            </a:r>
          </a:p>
        </p:txBody>
      </p:sp>
    </p:spTree>
    <p:extLst>
      <p:ext uri="{BB962C8B-B14F-4D97-AF65-F5344CB8AC3E}">
        <p14:creationId xmlns:p14="http://schemas.microsoft.com/office/powerpoint/2010/main" val="205896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C0B05-4D33-5470-A1E6-BB875AC7B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D11B48F4-A5E3-3A63-AC0A-128F50C1C9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27" t="9965" r="6693" b="9963"/>
          <a:stretch/>
        </p:blipFill>
        <p:spPr>
          <a:xfrm>
            <a:off x="338052" y="235661"/>
            <a:ext cx="8278477" cy="432667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07CD1F6-24A7-1BE4-AFDA-6B108E6F7583}"/>
              </a:ext>
            </a:extLst>
          </p:cNvPr>
          <p:cNvGrpSpPr/>
          <p:nvPr/>
        </p:nvGrpSpPr>
        <p:grpSpPr>
          <a:xfrm>
            <a:off x="6714243" y="4138736"/>
            <a:ext cx="2290966" cy="847200"/>
            <a:chOff x="2281034" y="724796"/>
            <a:chExt cx="2290966" cy="847200"/>
          </a:xfrm>
        </p:grpSpPr>
        <p:sp>
          <p:nvSpPr>
            <p:cNvPr id="3" name="Google Shape;1505;p30">
              <a:extLst>
                <a:ext uri="{FF2B5EF4-FFF2-40B4-BE49-F238E27FC236}">
                  <a16:creationId xmlns:a16="http://schemas.microsoft.com/office/drawing/2014/main" id="{727F7AB7-98D0-CB04-CFC5-C6EDACA0503D}"/>
                </a:ext>
              </a:extLst>
            </p:cNvPr>
            <p:cNvSpPr/>
            <p:nvPr/>
          </p:nvSpPr>
          <p:spPr>
            <a:xfrm>
              <a:off x="2281034" y="724796"/>
              <a:ext cx="2290966" cy="8472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4" name="Google Shape;99;p14" descr="A close up of a sign&#10;&#10;Description automatically generated">
              <a:extLst>
                <a:ext uri="{FF2B5EF4-FFF2-40B4-BE49-F238E27FC236}">
                  <a16:creationId xmlns:a16="http://schemas.microsoft.com/office/drawing/2014/main" id="{0C214E6E-5350-5C5A-2078-57A1C54AD16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45405" y="801750"/>
              <a:ext cx="1176313" cy="691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101;p14" descr="A close up of a sign&#10;&#10;Description automatically generated">
              <a:extLst>
                <a:ext uri="{FF2B5EF4-FFF2-40B4-BE49-F238E27FC236}">
                  <a16:creationId xmlns:a16="http://schemas.microsoft.com/office/drawing/2014/main" id="{EED8A5C5-CEA7-EB4C-775F-FD60C00282E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38719" y="826215"/>
              <a:ext cx="648889" cy="6915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67EADE2-0A70-1090-3535-210FD057723A}"/>
              </a:ext>
            </a:extLst>
          </p:cNvPr>
          <p:cNvSpPr txBox="1"/>
          <p:nvPr/>
        </p:nvSpPr>
        <p:spPr>
          <a:xfrm>
            <a:off x="624393" y="381109"/>
            <a:ext cx="3459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Poppins Medium"/>
                <a:cs typeface="Poppins Medium"/>
              </a:rPr>
              <a:t>Definite iteration: For loop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101B1E-8804-3CE0-F967-67ED1DA3E526}"/>
              </a:ext>
            </a:extLst>
          </p:cNvPr>
          <p:cNvSpPr txBox="1"/>
          <p:nvPr/>
        </p:nvSpPr>
        <p:spPr>
          <a:xfrm>
            <a:off x="4190400" y="3031976"/>
            <a:ext cx="3459928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i="1" dirty="0">
                <a:solidFill>
                  <a:srgbClr val="00FF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B0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i="1" dirty="0">
                <a:solidFill>
                  <a:srgbClr val="00FF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E00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range</a:t>
            </a:r>
            <a:r>
              <a:rPr lang="en-US" sz="1600" b="0" dirty="0">
                <a:solidFill>
                  <a:srgbClr val="F7F7F7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(0, 10, 3)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9B0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1" name="Google Shape;180;g1b517c2e038_1_65">
            <a:extLst>
              <a:ext uri="{FF2B5EF4-FFF2-40B4-BE49-F238E27FC236}">
                <a16:creationId xmlns:a16="http://schemas.microsoft.com/office/drawing/2014/main" id="{1F21E0FC-395B-3E41-EF50-6A171F16F9FB}"/>
              </a:ext>
            </a:extLst>
          </p:cNvPr>
          <p:cNvSpPr txBox="1">
            <a:spLocks/>
          </p:cNvSpPr>
          <p:nvPr/>
        </p:nvSpPr>
        <p:spPr>
          <a:xfrm>
            <a:off x="588744" y="1132628"/>
            <a:ext cx="8217204" cy="2289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60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0647">
              <a:lnSpc>
                <a:spcPct val="115000"/>
              </a:lnSpc>
              <a:buSzPts val="1700"/>
            </a:pPr>
            <a:endParaRPr lang="en-US" sz="2000" b="0" i="0" dirty="0">
              <a:effectLst/>
              <a:latin typeface="euclid_circular_a"/>
            </a:endParaRPr>
          </a:p>
          <a:p>
            <a:pPr marL="120647">
              <a:lnSpc>
                <a:spcPct val="115000"/>
              </a:lnSpc>
              <a:buSzPts val="1700"/>
            </a:pPr>
            <a:endParaRPr lang="en-US" sz="2000" dirty="0">
              <a:latin typeface="euclid_circular_a"/>
            </a:endParaRPr>
          </a:p>
          <a:p>
            <a:pPr marL="120647">
              <a:lnSpc>
                <a:spcPct val="115000"/>
              </a:lnSpc>
              <a:buSzPts val="1700"/>
            </a:pPr>
            <a:endParaRPr lang="en-US" sz="2000" b="0" i="0" dirty="0">
              <a:effectLst/>
              <a:latin typeface="euclid_circular_a"/>
            </a:endParaRPr>
          </a:p>
          <a:p>
            <a:pPr marL="120647">
              <a:lnSpc>
                <a:spcPct val="115000"/>
              </a:lnSpc>
              <a:buSzPts val="1700"/>
            </a:pPr>
            <a:endParaRPr lang="en-US" sz="2000" dirty="0">
              <a:latin typeface="euclid_circular_a"/>
            </a:endParaRPr>
          </a:p>
          <a:p>
            <a:pPr marL="120647">
              <a:lnSpc>
                <a:spcPct val="115000"/>
              </a:lnSpc>
              <a:buSzPts val="1700"/>
            </a:pPr>
            <a:r>
              <a:rPr lang="en-US" sz="2000" b="0" i="0" dirty="0">
                <a:effectLst/>
                <a:latin typeface="euclid_circular_a"/>
              </a:rPr>
              <a:t>When </a:t>
            </a:r>
            <a:r>
              <a:rPr lang="en-US" sz="2000" b="0" dirty="0">
                <a:solidFill>
                  <a:srgbClr val="FF9B0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x</a:t>
            </a:r>
            <a:r>
              <a:rPr lang="en-US" sz="2000" b="0" i="0" dirty="0">
                <a:effectLst/>
                <a:latin typeface="euclid_circular_a"/>
              </a:rPr>
              <a:t> is </a:t>
            </a:r>
            <a:r>
              <a:rPr lang="en-US" b="0" dirty="0">
                <a:solidFill>
                  <a:srgbClr val="00E00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F7F7F7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(start, </a:t>
            </a: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end, step</a:t>
            </a:r>
            <a:r>
              <a:rPr lang="en-US" b="0" dirty="0">
                <a:solidFill>
                  <a:srgbClr val="F7F7F7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sz="2000" b="0" i="0" dirty="0">
                <a:effectLst/>
                <a:latin typeface="euclid_circular_a"/>
              </a:rPr>
              <a:t>e.g.</a:t>
            </a:r>
            <a:r>
              <a:rPr lang="en-US" sz="1600" b="0" i="0" dirty="0">
                <a:effectLst/>
                <a:latin typeface="euclid_circular_a"/>
              </a:rPr>
              <a:t> </a:t>
            </a:r>
            <a:r>
              <a:rPr lang="en-US" sz="1600" b="0" dirty="0">
                <a:solidFill>
                  <a:srgbClr val="FF9B0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x</a:t>
            </a:r>
            <a:r>
              <a:rPr lang="en-US" sz="1600" b="0" dirty="0">
                <a:solidFill>
                  <a:srgbClr val="F7F7F7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FFF3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 </a:t>
            </a:r>
            <a:r>
              <a:rPr lang="en-US" sz="1600" b="0" dirty="0">
                <a:solidFill>
                  <a:srgbClr val="00E00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range</a:t>
            </a:r>
            <a:r>
              <a:rPr lang="en-US" sz="1600" b="0" dirty="0">
                <a:solidFill>
                  <a:srgbClr val="F7F7F7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(0, 10, 3)</a:t>
            </a:r>
            <a:endParaRPr lang="en-US" sz="2000" b="0" dirty="0">
              <a:solidFill>
                <a:srgbClr val="F7F7F7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pPr marL="120647">
              <a:lnSpc>
                <a:spcPct val="115000"/>
              </a:lnSpc>
              <a:buSzPts val="1700"/>
            </a:pPr>
            <a:endParaRPr lang="en-US" sz="2000" b="0" dirty="0">
              <a:solidFill>
                <a:srgbClr val="F7F7F7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AA043C-5F90-96C7-3EBD-26B858E25023}"/>
              </a:ext>
            </a:extLst>
          </p:cNvPr>
          <p:cNvSpPr txBox="1"/>
          <p:nvPr/>
        </p:nvSpPr>
        <p:spPr>
          <a:xfrm>
            <a:off x="921327" y="1132628"/>
            <a:ext cx="66986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Count from 0.</a:t>
            </a:r>
          </a:p>
          <a:p>
            <a:r>
              <a:rPr lang="en-GB" dirty="0">
                <a:highlight>
                  <a:srgbClr val="FFFF00"/>
                </a:highlight>
              </a:rPr>
              <a:t>0</a:t>
            </a:r>
            <a:r>
              <a:rPr lang="en-GB" dirty="0"/>
              <a:t>, 1, 2, </a:t>
            </a:r>
            <a:r>
              <a:rPr lang="en-GB" dirty="0">
                <a:highlight>
                  <a:srgbClr val="FFFF00"/>
                </a:highlight>
              </a:rPr>
              <a:t>3</a:t>
            </a:r>
            <a:r>
              <a:rPr lang="en-GB" dirty="0"/>
              <a:t>, 4, 5, </a:t>
            </a:r>
            <a:r>
              <a:rPr lang="en-GB" dirty="0">
                <a:highlight>
                  <a:srgbClr val="FFFF00"/>
                </a:highlight>
              </a:rPr>
              <a:t>6</a:t>
            </a:r>
            <a:r>
              <a:rPr lang="en-GB" dirty="0"/>
              <a:t>, 7, 8, </a:t>
            </a:r>
            <a:r>
              <a:rPr lang="en-GB" dirty="0">
                <a:highlight>
                  <a:srgbClr val="FFFF00"/>
                </a:highlight>
              </a:rPr>
              <a:t>9</a:t>
            </a:r>
            <a:r>
              <a:rPr lang="en-GB" dirty="0"/>
              <a:t> ,10</a:t>
            </a:r>
          </a:p>
          <a:p>
            <a:r>
              <a:rPr lang="en-GB" dirty="0">
                <a:highlight>
                  <a:srgbClr val="FFFF00"/>
                </a:highlight>
              </a:rPr>
              <a:t>0</a:t>
            </a:r>
            <a:r>
              <a:rPr lang="en-GB" dirty="0"/>
              <a:t>, 1, 2, </a:t>
            </a:r>
            <a:r>
              <a:rPr lang="en-GB" dirty="0">
                <a:highlight>
                  <a:srgbClr val="FFFF00"/>
                </a:highlight>
              </a:rPr>
              <a:t>3</a:t>
            </a:r>
            <a:r>
              <a:rPr lang="en-GB" dirty="0"/>
              <a:t>, 1, 2, </a:t>
            </a:r>
            <a:r>
              <a:rPr lang="en-GB" dirty="0">
                <a:highlight>
                  <a:srgbClr val="FFFF00"/>
                </a:highlight>
              </a:rPr>
              <a:t>3</a:t>
            </a:r>
            <a:r>
              <a:rPr lang="en-GB" dirty="0"/>
              <a:t>, 1, 2, </a:t>
            </a:r>
            <a:r>
              <a:rPr lang="en-GB" dirty="0">
                <a:highlight>
                  <a:srgbClr val="FFFF00"/>
                </a:highlight>
              </a:rPr>
              <a:t>3</a:t>
            </a:r>
            <a:r>
              <a:rPr lang="en-GB" dirty="0"/>
              <a:t>,  1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792CEC-F107-B94E-110E-DC597EA2CC07}"/>
              </a:ext>
            </a:extLst>
          </p:cNvPr>
          <p:cNvSpPr txBox="1"/>
          <p:nvPr/>
        </p:nvSpPr>
        <p:spPr>
          <a:xfrm>
            <a:off x="4190400" y="3071334"/>
            <a:ext cx="3459928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i="1" dirty="0">
                <a:solidFill>
                  <a:srgbClr val="00FF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B0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i="1" dirty="0">
                <a:solidFill>
                  <a:srgbClr val="00FF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E00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range</a:t>
            </a:r>
            <a:r>
              <a:rPr lang="en-US" sz="1600" b="0" dirty="0">
                <a:solidFill>
                  <a:srgbClr val="F7F7F7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(1, 10, 3)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9B0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1A4F712-FB6E-8872-9E05-FE53ADB759DC}"/>
                  </a:ext>
                </a:extLst>
              </p14:cNvPr>
              <p14:cNvContentPartPr/>
              <p14:nvPr/>
            </p14:nvContentPartPr>
            <p14:xfrm>
              <a:off x="6083389" y="3043495"/>
              <a:ext cx="396720" cy="4744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1A4F712-FB6E-8872-9E05-FE53ADB759D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77269" y="3037375"/>
                <a:ext cx="40896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C46F981-A1AC-E48B-5678-A58BBFB0030B}"/>
                  </a:ext>
                </a:extLst>
              </p14:cNvPr>
              <p14:cNvContentPartPr/>
              <p14:nvPr/>
            </p14:nvContentPartPr>
            <p14:xfrm>
              <a:off x="6223429" y="3477655"/>
              <a:ext cx="212040" cy="7066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C46F981-A1AC-E48B-5678-A58BBFB0030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17309" y="3471535"/>
                <a:ext cx="224280" cy="71892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CF6EC96-3A83-936E-14FE-BDA31B38A5A3}"/>
              </a:ext>
            </a:extLst>
          </p:cNvPr>
          <p:cNvSpPr txBox="1"/>
          <p:nvPr/>
        </p:nvSpPr>
        <p:spPr>
          <a:xfrm>
            <a:off x="851517" y="1348071"/>
            <a:ext cx="4575462" cy="30777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highlight>
                  <a:srgbClr val="FFFF00"/>
                </a:highlight>
              </a:rPr>
              <a:t>1</a:t>
            </a:r>
            <a:r>
              <a:rPr lang="en-GB" dirty="0"/>
              <a:t>, 2, 3, </a:t>
            </a:r>
            <a:r>
              <a:rPr lang="en-GB" dirty="0">
                <a:highlight>
                  <a:srgbClr val="FFFF00"/>
                </a:highlight>
              </a:rPr>
              <a:t>4</a:t>
            </a:r>
            <a:r>
              <a:rPr lang="en-GB" dirty="0"/>
              <a:t>, 5, 6, </a:t>
            </a:r>
            <a:r>
              <a:rPr lang="en-GB" dirty="0">
                <a:highlight>
                  <a:srgbClr val="FFFF00"/>
                </a:highlight>
              </a:rPr>
              <a:t>7</a:t>
            </a:r>
            <a:r>
              <a:rPr lang="en-GB" dirty="0"/>
              <a:t>, 8, 9 ,</a:t>
            </a:r>
            <a:r>
              <a:rPr lang="en-GB" dirty="0">
                <a:highlight>
                  <a:srgbClr val="FFFF00"/>
                </a:highlight>
              </a:rPr>
              <a:t>10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C280CD8-284C-3459-E6E3-2127CA4B2173}"/>
              </a:ext>
            </a:extLst>
          </p:cNvPr>
          <p:cNvGrpSpPr/>
          <p:nvPr/>
        </p:nvGrpSpPr>
        <p:grpSpPr>
          <a:xfrm>
            <a:off x="2597509" y="1131535"/>
            <a:ext cx="1474920" cy="619920"/>
            <a:chOff x="2597509" y="1131535"/>
            <a:chExt cx="1474920" cy="61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3C10618-A055-E48C-5871-EACEE71EA8D3}"/>
                    </a:ext>
                  </a:extLst>
                </p14:cNvPr>
                <p14:cNvContentPartPr/>
                <p14:nvPr/>
              </p14:nvContentPartPr>
              <p14:xfrm>
                <a:off x="2599669" y="1307935"/>
                <a:ext cx="414000" cy="356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3C10618-A055-E48C-5871-EACEE71EA8D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593549" y="1301815"/>
                  <a:ext cx="42624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423C346-7859-BBCE-49FA-073E98436A81}"/>
                    </a:ext>
                  </a:extLst>
                </p14:cNvPr>
                <p14:cNvContentPartPr/>
                <p14:nvPr/>
              </p14:nvContentPartPr>
              <p14:xfrm>
                <a:off x="2597509" y="1267615"/>
                <a:ext cx="711000" cy="483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423C346-7859-BBCE-49FA-073E98436A8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591389" y="1261495"/>
                  <a:ext cx="72324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A019C95-CB85-ACD0-0D8C-56D34BEDCC37}"/>
                    </a:ext>
                  </a:extLst>
                </p14:cNvPr>
                <p14:cNvContentPartPr/>
                <p14:nvPr/>
              </p14:nvContentPartPr>
              <p14:xfrm>
                <a:off x="2683549" y="1309015"/>
                <a:ext cx="322920" cy="274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A019C95-CB85-ACD0-0D8C-56D34BEDCC3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677429" y="1302895"/>
                  <a:ext cx="3351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AAFE0FA-7A91-023E-7D16-8181A016FCC3}"/>
                    </a:ext>
                  </a:extLst>
                </p14:cNvPr>
                <p14:cNvContentPartPr/>
                <p14:nvPr/>
              </p14:nvContentPartPr>
              <p14:xfrm>
                <a:off x="3145069" y="1350775"/>
                <a:ext cx="300600" cy="55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AAFE0FA-7A91-023E-7D16-8181A016FCC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38949" y="1344655"/>
                  <a:ext cx="312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898476D-296A-DD59-DCE4-356EAE67DB40}"/>
                    </a:ext>
                  </a:extLst>
                </p14:cNvPr>
                <p14:cNvContentPartPr/>
                <p14:nvPr/>
              </p14:nvContentPartPr>
              <p14:xfrm>
                <a:off x="3546469" y="1224055"/>
                <a:ext cx="154440" cy="129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898476D-296A-DD59-DCE4-356EAE67DB4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540349" y="1217935"/>
                  <a:ext cx="166680" cy="141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8A1A897-7ECB-4BC0-D8CF-571D8DB06A5A}"/>
                </a:ext>
              </a:extLst>
            </p:cNvPr>
            <p:cNvGrpSpPr/>
            <p:nvPr/>
          </p:nvGrpSpPr>
          <p:grpSpPr>
            <a:xfrm>
              <a:off x="3726829" y="1131535"/>
              <a:ext cx="345600" cy="354960"/>
              <a:chOff x="3726829" y="1131535"/>
              <a:chExt cx="345600" cy="354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DAD6C03A-8B92-2822-7CC2-C0402DA72CAC}"/>
                      </a:ext>
                    </a:extLst>
                  </p14:cNvPr>
                  <p14:cNvContentPartPr/>
                  <p14:nvPr/>
                </p14:nvContentPartPr>
                <p14:xfrm>
                  <a:off x="3726829" y="1164295"/>
                  <a:ext cx="118800" cy="15804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DAD6C03A-8B92-2822-7CC2-C0402DA72CAC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720709" y="1158175"/>
                    <a:ext cx="131040" cy="17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D5243862-873D-D353-6DF0-8DF5D9755B8A}"/>
                      </a:ext>
                    </a:extLst>
                  </p14:cNvPr>
                  <p14:cNvContentPartPr/>
                  <p14:nvPr/>
                </p14:nvContentPartPr>
                <p14:xfrm>
                  <a:off x="3836989" y="1212175"/>
                  <a:ext cx="116280" cy="27432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D5243862-873D-D353-6DF0-8DF5D9755B8A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830869" y="1206055"/>
                    <a:ext cx="128520" cy="28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A4356D8E-76F0-004A-816F-9ADCB9B2A731}"/>
                      </a:ext>
                    </a:extLst>
                  </p14:cNvPr>
                  <p14:cNvContentPartPr/>
                  <p14:nvPr/>
                </p14:nvContentPartPr>
                <p14:xfrm>
                  <a:off x="4010869" y="1131535"/>
                  <a:ext cx="61560" cy="11880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A4356D8E-76F0-004A-816F-9ADCB9B2A731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004749" y="1125415"/>
                    <a:ext cx="73800" cy="13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B30FEA35-A083-C82A-2C7E-09FFC503CA39}"/>
                      </a:ext>
                    </a:extLst>
                  </p14:cNvPr>
                  <p14:cNvContentPartPr/>
                  <p14:nvPr/>
                </p14:nvContentPartPr>
                <p14:xfrm>
                  <a:off x="4052269" y="1364455"/>
                  <a:ext cx="360" cy="36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B30FEA35-A083-C82A-2C7E-09FFC503CA39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4046149" y="1358335"/>
                    <a:ext cx="12600" cy="126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75054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5AEC4D36-2D23-0A5A-A4D6-49562C7D20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27" t="9965" r="6693" b="9963"/>
          <a:stretch/>
        </p:blipFill>
        <p:spPr>
          <a:xfrm>
            <a:off x="338052" y="235661"/>
            <a:ext cx="8278477" cy="432667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B11B6F7-65BE-B721-8F34-645A49559270}"/>
              </a:ext>
            </a:extLst>
          </p:cNvPr>
          <p:cNvGrpSpPr/>
          <p:nvPr/>
        </p:nvGrpSpPr>
        <p:grpSpPr>
          <a:xfrm>
            <a:off x="6714243" y="4138736"/>
            <a:ext cx="2290966" cy="847200"/>
            <a:chOff x="2281034" y="724796"/>
            <a:chExt cx="2290966" cy="847200"/>
          </a:xfrm>
        </p:grpSpPr>
        <p:sp>
          <p:nvSpPr>
            <p:cNvPr id="3" name="Google Shape;1505;p30">
              <a:extLst>
                <a:ext uri="{FF2B5EF4-FFF2-40B4-BE49-F238E27FC236}">
                  <a16:creationId xmlns:a16="http://schemas.microsoft.com/office/drawing/2014/main" id="{FBE84C11-6AB2-B4E3-E6C3-DFB4543EA00C}"/>
                </a:ext>
              </a:extLst>
            </p:cNvPr>
            <p:cNvSpPr/>
            <p:nvPr/>
          </p:nvSpPr>
          <p:spPr>
            <a:xfrm>
              <a:off x="2281034" y="724796"/>
              <a:ext cx="2290966" cy="8472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4" name="Google Shape;99;p14" descr="A close up of a sign&#10;&#10;Description automatically generated">
              <a:extLst>
                <a:ext uri="{FF2B5EF4-FFF2-40B4-BE49-F238E27FC236}">
                  <a16:creationId xmlns:a16="http://schemas.microsoft.com/office/drawing/2014/main" id="{0C23D466-A48B-2999-BAB2-F4EF99551F2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45405" y="801750"/>
              <a:ext cx="1176313" cy="691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101;p14" descr="A close up of a sign&#10;&#10;Description automatically generated">
              <a:extLst>
                <a:ext uri="{FF2B5EF4-FFF2-40B4-BE49-F238E27FC236}">
                  <a16:creationId xmlns:a16="http://schemas.microsoft.com/office/drawing/2014/main" id="{4E247FD9-D17C-BFCE-4D99-34BD4003E0E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38719" y="826215"/>
              <a:ext cx="648889" cy="6915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321A451-C685-0F0F-9932-40809EA5D3C7}"/>
              </a:ext>
            </a:extLst>
          </p:cNvPr>
          <p:cNvSpPr txBox="1"/>
          <p:nvPr/>
        </p:nvSpPr>
        <p:spPr>
          <a:xfrm>
            <a:off x="624392" y="381109"/>
            <a:ext cx="5137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Poppins Medium"/>
                <a:cs typeface="Poppins Medium"/>
              </a:rPr>
              <a:t>Continue statement (while, for)</a:t>
            </a:r>
          </a:p>
        </p:txBody>
      </p:sp>
      <p:sp>
        <p:nvSpPr>
          <p:cNvPr id="9" name="Google Shape;180;g1b517c2e038_1_65">
            <a:extLst>
              <a:ext uri="{FF2B5EF4-FFF2-40B4-BE49-F238E27FC236}">
                <a16:creationId xmlns:a16="http://schemas.microsoft.com/office/drawing/2014/main" id="{4E0877F2-6726-B46B-8391-EBDFB2E2CDAF}"/>
              </a:ext>
            </a:extLst>
          </p:cNvPr>
          <p:cNvSpPr txBox="1">
            <a:spLocks/>
          </p:cNvSpPr>
          <p:nvPr/>
        </p:nvSpPr>
        <p:spPr>
          <a:xfrm>
            <a:off x="588744" y="1132628"/>
            <a:ext cx="7038690" cy="1543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60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0647">
              <a:lnSpc>
                <a:spcPct val="115000"/>
              </a:lnSpc>
              <a:buSzPts val="1700"/>
            </a:pPr>
            <a:r>
              <a:rPr lang="en-US" sz="2000" b="0" i="0" dirty="0">
                <a:effectLst/>
                <a:latin typeface="euclid_circular_a"/>
              </a:rPr>
              <a:t>We use </a:t>
            </a:r>
            <a:r>
              <a:rPr lang="en-US" sz="1600" b="0" i="1" dirty="0">
                <a:solidFill>
                  <a:srgbClr val="00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continue</a:t>
            </a:r>
            <a:r>
              <a:rPr lang="en-US" sz="2000" b="0" i="0" dirty="0">
                <a:effectLst/>
                <a:latin typeface="euclid_circular_a"/>
              </a:rPr>
              <a:t> to skip the current iteration and immediately goes to the nex</a:t>
            </a:r>
            <a:r>
              <a:rPr lang="en-US" sz="2000" dirty="0">
                <a:latin typeface="euclid_circular_a"/>
              </a:rPr>
              <a:t>t iteration</a:t>
            </a:r>
            <a:endParaRPr lang="en-US" sz="2000" b="0" i="0" dirty="0">
              <a:effectLst/>
              <a:latin typeface="euclid_circular_a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2DA32C-CE8C-C0AF-6E56-B8842B062573}"/>
              </a:ext>
            </a:extLst>
          </p:cNvPr>
          <p:cNvGrpSpPr/>
          <p:nvPr/>
        </p:nvGrpSpPr>
        <p:grpSpPr>
          <a:xfrm>
            <a:off x="1739025" y="2281015"/>
            <a:ext cx="2494768" cy="954107"/>
            <a:chOff x="1739025" y="2281015"/>
            <a:chExt cx="2494768" cy="95410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EDA526D-5070-786A-4803-15C346ACD128}"/>
                </a:ext>
              </a:extLst>
            </p:cNvPr>
            <p:cNvSpPr txBox="1"/>
            <p:nvPr/>
          </p:nvSpPr>
          <p:spPr>
            <a:xfrm>
              <a:off x="2014654" y="2281015"/>
              <a:ext cx="2219139" cy="95410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0" i="1" dirty="0">
                  <a:solidFill>
                    <a:srgbClr val="00FFFF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US" b="0" dirty="0">
                  <a:solidFill>
                    <a:srgbClr val="F7F7F7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9B00"/>
                  </a:solidFill>
                  <a:effectLst/>
                  <a:latin typeface="Consolas" panose="020B0609020204030204" pitchFamily="49" charset="0"/>
                </a:rPr>
                <a:t>i</a:t>
              </a:r>
              <a:r>
                <a:rPr lang="en-US" b="0" dirty="0">
                  <a:solidFill>
                    <a:srgbClr val="F7F7F7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i="1" dirty="0">
                  <a:solidFill>
                    <a:srgbClr val="00FFFF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US" b="0" dirty="0">
                  <a:solidFill>
                    <a:srgbClr val="F7F7F7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00E00E"/>
                  </a:solidFill>
                  <a:effectLst/>
                  <a:latin typeface="Consolas" panose="020B0609020204030204" pitchFamily="49" charset="0"/>
                </a:rPr>
                <a:t>range</a:t>
              </a:r>
              <a:r>
                <a:rPr lang="en-US" b="0" dirty="0">
                  <a:solidFill>
                    <a:srgbClr val="F7F7F7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5</a:t>
              </a:r>
              <a:r>
                <a:rPr lang="en-US" b="0" dirty="0">
                  <a:solidFill>
                    <a:srgbClr val="F7F7F7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b="0" dirty="0">
                  <a:solidFill>
                    <a:srgbClr val="F7F7F7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i="1" dirty="0">
                  <a:solidFill>
                    <a:srgbClr val="00FFFF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en-US" b="0" dirty="0">
                  <a:solidFill>
                    <a:srgbClr val="F7F7F7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 err="1">
                  <a:solidFill>
                    <a:srgbClr val="FF9B00"/>
                  </a:solidFill>
                  <a:effectLst/>
                  <a:latin typeface="Consolas" panose="020B0609020204030204" pitchFamily="49" charset="0"/>
                </a:rPr>
                <a:t>i</a:t>
              </a:r>
              <a:r>
                <a:rPr lang="en-US" b="0" dirty="0">
                  <a:solidFill>
                    <a:srgbClr val="F7F7F7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00FFF3"/>
                  </a:solidFill>
                  <a:effectLst/>
                  <a:latin typeface="Consolas" panose="020B0609020204030204" pitchFamily="49" charset="0"/>
                </a:rPr>
                <a:t>==</a:t>
              </a:r>
              <a:r>
                <a:rPr lang="en-US" b="0" dirty="0">
                  <a:solidFill>
                    <a:srgbClr val="F7F7F7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b="0" dirty="0">
                  <a:solidFill>
                    <a:srgbClr val="F7F7F7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b="0" dirty="0">
                  <a:solidFill>
                    <a:srgbClr val="F7F7F7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b="0" i="1" dirty="0">
                  <a:solidFill>
                    <a:srgbClr val="00FFFF"/>
                  </a:solidFill>
                  <a:effectLst/>
                  <a:latin typeface="Consolas" panose="020B0609020204030204" pitchFamily="49" charset="0"/>
                </a:rPr>
                <a:t>continue</a:t>
              </a:r>
              <a:endPara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7F7F7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FFFF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F7F7F7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 err="1">
                  <a:solidFill>
                    <a:srgbClr val="FF9B00"/>
                  </a:solidFill>
                  <a:effectLst/>
                  <a:latin typeface="Consolas" panose="020B0609020204030204" pitchFamily="49" charset="0"/>
                </a:rPr>
                <a:t>i</a:t>
              </a:r>
              <a:r>
                <a:rPr lang="en-US" b="0" dirty="0">
                  <a:solidFill>
                    <a:srgbClr val="F7F7F7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283E2F5-1CD9-77D2-E816-123DD035ED5C}"/>
                    </a:ext>
                  </a:extLst>
                </p14:cNvPr>
                <p14:cNvContentPartPr/>
                <p14:nvPr/>
              </p14:nvContentPartPr>
              <p14:xfrm>
                <a:off x="1739025" y="2393260"/>
                <a:ext cx="1130760" cy="476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283E2F5-1CD9-77D2-E816-123DD035ED5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732905" y="2387140"/>
                  <a:ext cx="1143000" cy="48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4E1D260-4A87-6305-C498-7CEA5592822E}"/>
                  </a:ext>
                </a:extLst>
              </p14:cNvPr>
              <p14:cNvContentPartPr/>
              <p14:nvPr/>
            </p14:nvContentPartPr>
            <p14:xfrm>
              <a:off x="1946025" y="2317300"/>
              <a:ext cx="146520" cy="155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4E1D260-4A87-6305-C498-7CEA5592822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39905" y="2311180"/>
                <a:ext cx="158760" cy="16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1B1EA276-6502-56F7-4C14-BE6E2BB3559C}"/>
              </a:ext>
            </a:extLst>
          </p:cNvPr>
          <p:cNvGrpSpPr/>
          <p:nvPr/>
        </p:nvGrpSpPr>
        <p:grpSpPr>
          <a:xfrm>
            <a:off x="4650656" y="2130876"/>
            <a:ext cx="2517070" cy="1169551"/>
            <a:chOff x="4761005" y="2276193"/>
            <a:chExt cx="2517070" cy="116955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83FD5F8-E8AF-725D-E5C3-C4E6955E5AC7}"/>
                </a:ext>
              </a:extLst>
            </p:cNvPr>
            <p:cNvGrpSpPr/>
            <p:nvPr/>
          </p:nvGrpSpPr>
          <p:grpSpPr>
            <a:xfrm>
              <a:off x="4761005" y="2276193"/>
              <a:ext cx="2517070" cy="1169551"/>
              <a:chOff x="1716723" y="2281015"/>
              <a:chExt cx="2517070" cy="116955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64FE160-2290-7A11-B94A-AEDEB945FBFE}"/>
                  </a:ext>
                </a:extLst>
              </p:cNvPr>
              <p:cNvSpPr txBox="1"/>
              <p:nvPr/>
            </p:nvSpPr>
            <p:spPr>
              <a:xfrm>
                <a:off x="2014654" y="2281015"/>
                <a:ext cx="2219139" cy="1169551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0" dirty="0" err="1">
                    <a:solidFill>
                      <a:srgbClr val="FF9B00"/>
                    </a:solidFill>
                    <a:effectLst/>
                    <a:latin typeface="Consolas" panose="020B0609020204030204" pitchFamily="49" charset="0"/>
                  </a:rPr>
                  <a:t>i</a:t>
                </a:r>
                <a:r>
                  <a:rPr lang="en-US" b="0" dirty="0">
                    <a:solidFill>
                      <a:srgbClr val="F7F7F7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b="0" dirty="0">
                    <a:solidFill>
                      <a:srgbClr val="00FFF3"/>
                    </a:solidFill>
                    <a:effectLst/>
                    <a:latin typeface="Consolas" panose="020B0609020204030204" pitchFamily="49" charset="0"/>
                  </a:rPr>
                  <a:t>=</a:t>
                </a:r>
                <a:r>
                  <a:rPr lang="en-US" b="0" dirty="0">
                    <a:solidFill>
                      <a:srgbClr val="F7F7F7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b="0" dirty="0">
                    <a:solidFill>
                      <a:srgbClr val="FFFFFF"/>
                    </a:solidFill>
                    <a:effectLst/>
                    <a:latin typeface="Consolas" panose="020B0609020204030204" pitchFamily="49" charset="0"/>
                  </a:rPr>
                  <a:t>0</a:t>
                </a:r>
                <a:endParaRPr lang="en-US" b="0" dirty="0">
                  <a:solidFill>
                    <a:srgbClr val="F7F7F7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en-US" b="0" i="1" dirty="0">
                    <a:solidFill>
                      <a:srgbClr val="00FFFF"/>
                    </a:solidFill>
                    <a:effectLst/>
                    <a:latin typeface="Consolas" panose="020B0609020204030204" pitchFamily="49" charset="0"/>
                  </a:rPr>
                  <a:t>while</a:t>
                </a:r>
                <a:r>
                  <a:rPr lang="en-US" b="0" dirty="0">
                    <a:solidFill>
                      <a:srgbClr val="F7F7F7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b="0" dirty="0" err="1">
                    <a:solidFill>
                      <a:srgbClr val="FF9B00"/>
                    </a:solidFill>
                    <a:effectLst/>
                    <a:latin typeface="Consolas" panose="020B0609020204030204" pitchFamily="49" charset="0"/>
                  </a:rPr>
                  <a:t>i</a:t>
                </a:r>
                <a:r>
                  <a:rPr lang="en-US" b="0" dirty="0">
                    <a:solidFill>
                      <a:srgbClr val="F7F7F7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b="0" dirty="0">
                    <a:solidFill>
                      <a:srgbClr val="00FFF3"/>
                    </a:solidFill>
                    <a:effectLst/>
                    <a:latin typeface="Consolas" panose="020B0609020204030204" pitchFamily="49" charset="0"/>
                  </a:rPr>
                  <a:t>&lt;</a:t>
                </a:r>
                <a:r>
                  <a:rPr lang="en-US" b="0" dirty="0">
                    <a:solidFill>
                      <a:srgbClr val="F7F7F7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b="0" dirty="0">
                    <a:solidFill>
                      <a:srgbClr val="FFFFFF"/>
                    </a:solidFill>
                    <a:effectLst/>
                    <a:latin typeface="Consolas" panose="020B0609020204030204" pitchFamily="49" charset="0"/>
                  </a:rPr>
                  <a:t>5</a:t>
                </a:r>
                <a:r>
                  <a:rPr lang="en-US" b="0" dirty="0">
                    <a:solidFill>
                      <a:srgbClr val="F7F7F7"/>
                    </a:solidFill>
                    <a:effectLst/>
                    <a:latin typeface="Consolas" panose="020B0609020204030204" pitchFamily="49" charset="0"/>
                  </a:rPr>
                  <a:t>:</a:t>
                </a:r>
              </a:p>
              <a:p>
                <a:r>
                  <a:rPr lang="en-US" b="0" dirty="0">
                    <a:solidFill>
                      <a:srgbClr val="F7F7F7"/>
                    </a:solidFill>
                    <a:effectLst/>
                    <a:latin typeface="Consolas" panose="020B0609020204030204" pitchFamily="49" charset="0"/>
                  </a:rPr>
                  <a:t>    </a:t>
                </a:r>
                <a:r>
                  <a:rPr lang="en-US" b="0" i="1" dirty="0">
                    <a:solidFill>
                      <a:srgbClr val="00FFFF"/>
                    </a:solidFill>
                    <a:effectLst/>
                    <a:latin typeface="Consolas" panose="020B0609020204030204" pitchFamily="49" charset="0"/>
                  </a:rPr>
                  <a:t>if</a:t>
                </a:r>
                <a:r>
                  <a:rPr lang="en-US" b="0" dirty="0">
                    <a:solidFill>
                      <a:srgbClr val="F7F7F7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b="0" dirty="0" err="1">
                    <a:solidFill>
                      <a:srgbClr val="FF9B00"/>
                    </a:solidFill>
                    <a:effectLst/>
                    <a:latin typeface="Consolas" panose="020B0609020204030204" pitchFamily="49" charset="0"/>
                  </a:rPr>
                  <a:t>i</a:t>
                </a:r>
                <a:r>
                  <a:rPr lang="en-US" b="0" dirty="0">
                    <a:solidFill>
                      <a:srgbClr val="F7F7F7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b="0" dirty="0">
                    <a:solidFill>
                      <a:srgbClr val="00FFF3"/>
                    </a:solidFill>
                    <a:effectLst/>
                    <a:latin typeface="Consolas" panose="020B0609020204030204" pitchFamily="49" charset="0"/>
                  </a:rPr>
                  <a:t>==</a:t>
                </a:r>
                <a:r>
                  <a:rPr lang="en-US" b="0" dirty="0">
                    <a:solidFill>
                      <a:srgbClr val="F7F7F7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b="0" dirty="0">
                    <a:solidFill>
                      <a:srgbClr val="FFFFFF"/>
                    </a:solidFill>
                    <a:effectLst/>
                    <a:latin typeface="Consolas" panose="020B0609020204030204" pitchFamily="49" charset="0"/>
                  </a:rPr>
                  <a:t>3</a:t>
                </a:r>
                <a:r>
                  <a:rPr lang="en-US" b="0" dirty="0">
                    <a:solidFill>
                      <a:srgbClr val="F7F7F7"/>
                    </a:solidFill>
                    <a:effectLst/>
                    <a:latin typeface="Consolas" panose="020B0609020204030204" pitchFamily="49" charset="0"/>
                  </a:rPr>
                  <a:t>:</a:t>
                </a:r>
              </a:p>
              <a:p>
                <a:r>
                  <a:rPr lang="en-US" b="0" dirty="0">
                    <a:solidFill>
                      <a:srgbClr val="F7F7F7"/>
                    </a:solidFill>
                    <a:effectLst/>
                    <a:latin typeface="Consolas" panose="020B0609020204030204" pitchFamily="49" charset="0"/>
                  </a:rPr>
                  <a:t>        </a:t>
                </a:r>
                <a:r>
                  <a:rPr lang="en-US" b="0" i="1" dirty="0">
                    <a:solidFill>
                      <a:srgbClr val="00FFFF"/>
                    </a:solidFill>
                    <a:effectLst/>
                    <a:latin typeface="Consolas" panose="020B0609020204030204" pitchFamily="49" charset="0"/>
                  </a:rPr>
                  <a:t>continue</a:t>
                </a:r>
                <a:endParaRPr lang="en-US" b="0" dirty="0">
                  <a:solidFill>
                    <a:srgbClr val="F7F7F7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en-US" b="0" dirty="0">
                    <a:solidFill>
                      <a:srgbClr val="F7F7F7"/>
                    </a:solidFill>
                    <a:effectLst/>
                    <a:latin typeface="Consolas" panose="020B0609020204030204" pitchFamily="49" charset="0"/>
                  </a:rPr>
                  <a:t>    </a:t>
                </a:r>
                <a:r>
                  <a:rPr lang="en-US" b="0" dirty="0">
                    <a:solidFill>
                      <a:srgbClr val="FFFF00"/>
                    </a:solidFill>
                    <a:effectLst/>
                    <a:latin typeface="Consolas" panose="020B0609020204030204" pitchFamily="49" charset="0"/>
                  </a:rPr>
                  <a:t>print</a:t>
                </a:r>
                <a:r>
                  <a:rPr lang="en-US" b="0" dirty="0">
                    <a:solidFill>
                      <a:srgbClr val="F7F7F7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b="0" dirty="0" err="1">
                    <a:solidFill>
                      <a:srgbClr val="FF9B00"/>
                    </a:solidFill>
                    <a:effectLst/>
                    <a:latin typeface="Consolas" panose="020B0609020204030204" pitchFamily="49" charset="0"/>
                  </a:rPr>
                  <a:t>i</a:t>
                </a:r>
                <a:r>
                  <a:rPr lang="en-US" b="0" dirty="0">
                    <a:solidFill>
                      <a:srgbClr val="F7F7F7"/>
                    </a:solidFill>
                    <a:effectLst/>
                    <a:latin typeface="Consolas" panose="020B0609020204030204" pitchFamily="49" charset="0"/>
                  </a:rPr>
                  <a:t>)</a:t>
                </a:r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E1908140-A88F-A141-4957-06F19E8F16F9}"/>
                      </a:ext>
                    </a:extLst>
                  </p14:cNvPr>
                  <p14:cNvContentPartPr/>
                  <p14:nvPr/>
                </p14:nvContentPartPr>
                <p14:xfrm>
                  <a:off x="1716723" y="2681114"/>
                  <a:ext cx="1130760" cy="392543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E1908140-A88F-A141-4957-06F19E8F16F9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710603" y="2674997"/>
                    <a:ext cx="1143000" cy="404776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3B99E3F-55AE-729A-CEDE-92FA76989F51}"/>
                    </a:ext>
                  </a:extLst>
                </p14:cNvPr>
                <p14:cNvContentPartPr/>
                <p14:nvPr/>
              </p14:nvContentPartPr>
              <p14:xfrm>
                <a:off x="4985676" y="2571750"/>
                <a:ext cx="146520" cy="155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3B99E3F-55AE-729A-CEDE-92FA76989F5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79556" y="2565630"/>
                  <a:ext cx="158760" cy="167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27496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5AEC4D36-2D23-0A5A-A4D6-49562C7D20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27" t="9965" r="6693" b="9963"/>
          <a:stretch/>
        </p:blipFill>
        <p:spPr>
          <a:xfrm>
            <a:off x="338052" y="154314"/>
            <a:ext cx="8278477" cy="432667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B11B6F7-65BE-B721-8F34-645A49559270}"/>
              </a:ext>
            </a:extLst>
          </p:cNvPr>
          <p:cNvGrpSpPr/>
          <p:nvPr/>
        </p:nvGrpSpPr>
        <p:grpSpPr>
          <a:xfrm>
            <a:off x="6714243" y="4138736"/>
            <a:ext cx="2290966" cy="847200"/>
            <a:chOff x="2281034" y="724796"/>
            <a:chExt cx="2290966" cy="847200"/>
          </a:xfrm>
        </p:grpSpPr>
        <p:sp>
          <p:nvSpPr>
            <p:cNvPr id="3" name="Google Shape;1505;p30">
              <a:extLst>
                <a:ext uri="{FF2B5EF4-FFF2-40B4-BE49-F238E27FC236}">
                  <a16:creationId xmlns:a16="http://schemas.microsoft.com/office/drawing/2014/main" id="{FBE84C11-6AB2-B4E3-E6C3-DFB4543EA00C}"/>
                </a:ext>
              </a:extLst>
            </p:cNvPr>
            <p:cNvSpPr/>
            <p:nvPr/>
          </p:nvSpPr>
          <p:spPr>
            <a:xfrm>
              <a:off x="2281034" y="724796"/>
              <a:ext cx="2290966" cy="8472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4" name="Google Shape;99;p14" descr="A close up of a sign&#10;&#10;Description automatically generated">
              <a:extLst>
                <a:ext uri="{FF2B5EF4-FFF2-40B4-BE49-F238E27FC236}">
                  <a16:creationId xmlns:a16="http://schemas.microsoft.com/office/drawing/2014/main" id="{0C23D466-A48B-2999-BAB2-F4EF99551F2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45405" y="801750"/>
              <a:ext cx="1176313" cy="691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101;p14" descr="A close up of a sign&#10;&#10;Description automatically generated">
              <a:extLst>
                <a:ext uri="{FF2B5EF4-FFF2-40B4-BE49-F238E27FC236}">
                  <a16:creationId xmlns:a16="http://schemas.microsoft.com/office/drawing/2014/main" id="{4E247FD9-D17C-BFCE-4D99-34BD4003E0E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38719" y="826215"/>
              <a:ext cx="648889" cy="6915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321A451-C685-0F0F-9932-40809EA5D3C7}"/>
              </a:ext>
            </a:extLst>
          </p:cNvPr>
          <p:cNvSpPr txBox="1"/>
          <p:nvPr/>
        </p:nvSpPr>
        <p:spPr>
          <a:xfrm>
            <a:off x="624392" y="381109"/>
            <a:ext cx="5137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Poppins Medium"/>
                <a:cs typeface="Poppins Medium"/>
              </a:rPr>
              <a:t>Break          statement  </a:t>
            </a:r>
          </a:p>
        </p:txBody>
      </p:sp>
      <p:sp>
        <p:nvSpPr>
          <p:cNvPr id="9" name="Google Shape;180;g1b517c2e038_1_65">
            <a:extLst>
              <a:ext uri="{FF2B5EF4-FFF2-40B4-BE49-F238E27FC236}">
                <a16:creationId xmlns:a16="http://schemas.microsoft.com/office/drawing/2014/main" id="{4E0877F2-6726-B46B-8391-EBDFB2E2CDAF}"/>
              </a:ext>
            </a:extLst>
          </p:cNvPr>
          <p:cNvSpPr txBox="1">
            <a:spLocks/>
          </p:cNvSpPr>
          <p:nvPr/>
        </p:nvSpPr>
        <p:spPr>
          <a:xfrm>
            <a:off x="636615" y="1204079"/>
            <a:ext cx="7038690" cy="60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6000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0647">
              <a:lnSpc>
                <a:spcPct val="115000"/>
              </a:lnSpc>
              <a:buSzPts val="1700"/>
            </a:pPr>
            <a:r>
              <a:rPr lang="en-US" sz="2000" b="0" i="0" dirty="0">
                <a:effectLst/>
                <a:latin typeface="euclid_circular_a"/>
              </a:rPr>
              <a:t>We use </a:t>
            </a:r>
            <a:r>
              <a:rPr lang="en-US" sz="1600" b="0" i="1" dirty="0">
                <a:solidFill>
                  <a:srgbClr val="00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break</a:t>
            </a:r>
            <a:r>
              <a:rPr lang="en-US" sz="2000" b="0" i="0" dirty="0">
                <a:effectLst/>
                <a:latin typeface="euclid_circular_a"/>
              </a:rPr>
              <a:t> to terminate the loop immediately</a:t>
            </a:r>
          </a:p>
          <a:p>
            <a:pPr marL="120647">
              <a:lnSpc>
                <a:spcPct val="115000"/>
              </a:lnSpc>
              <a:buSzPts val="1700"/>
            </a:pPr>
            <a:r>
              <a:rPr lang="en-US" sz="2000" dirty="0">
                <a:latin typeface="euclid_circular_a"/>
              </a:rPr>
              <a:t>If </a:t>
            </a:r>
            <a:r>
              <a:rPr lang="en-US" sz="1900" b="0" i="1" dirty="0">
                <a:solidFill>
                  <a:srgbClr val="00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break</a:t>
            </a:r>
            <a:r>
              <a:rPr lang="en-US" sz="2000" dirty="0">
                <a:latin typeface="euclid_circular_a"/>
              </a:rPr>
              <a:t> is used, </a:t>
            </a:r>
            <a:r>
              <a:rPr lang="en-US" sz="1800" dirty="0">
                <a:latin typeface="euclid_circular_a"/>
              </a:rPr>
              <a:t>it will pass to </a:t>
            </a:r>
            <a:r>
              <a:rPr lang="en-US" sz="1900" b="0" i="1" dirty="0">
                <a:solidFill>
                  <a:srgbClr val="00FFFF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else</a:t>
            </a:r>
            <a:r>
              <a:rPr lang="en-US" sz="2000" dirty="0">
                <a:latin typeface="euclid_circular_a"/>
              </a:rPr>
              <a:t> statement before the rest of the code</a:t>
            </a:r>
            <a:endParaRPr lang="en-US" sz="2000" b="0" i="0" dirty="0">
              <a:effectLst/>
              <a:highlight>
                <a:srgbClr val="000000"/>
              </a:highlight>
              <a:latin typeface="euclid_circular_a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CAD7331-AA8E-D582-0CFB-9792B86C8F15}"/>
              </a:ext>
            </a:extLst>
          </p:cNvPr>
          <p:cNvGrpSpPr/>
          <p:nvPr/>
        </p:nvGrpSpPr>
        <p:grpSpPr>
          <a:xfrm>
            <a:off x="527471" y="2274664"/>
            <a:ext cx="2840198" cy="1384995"/>
            <a:chOff x="1333437" y="2263960"/>
            <a:chExt cx="2807817" cy="138499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2DA32C-CE8C-C0AF-6E56-B8842B062573}"/>
                </a:ext>
              </a:extLst>
            </p:cNvPr>
            <p:cNvGrpSpPr/>
            <p:nvPr/>
          </p:nvGrpSpPr>
          <p:grpSpPr>
            <a:xfrm>
              <a:off x="1333437" y="2263960"/>
              <a:ext cx="2807817" cy="1384995"/>
              <a:chOff x="1784832" y="2281015"/>
              <a:chExt cx="2448961" cy="138499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DA526D-5070-786A-4803-15C346ACD128}"/>
                  </a:ext>
                </a:extLst>
              </p:cNvPr>
              <p:cNvSpPr txBox="1"/>
              <p:nvPr/>
            </p:nvSpPr>
            <p:spPr>
              <a:xfrm>
                <a:off x="2014654" y="2281015"/>
                <a:ext cx="2219139" cy="1384995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0" i="1" dirty="0">
                    <a:solidFill>
                      <a:srgbClr val="00FFFF"/>
                    </a:solidFill>
                    <a:effectLst/>
                    <a:latin typeface="Consolas" panose="020B0609020204030204" pitchFamily="49" charset="0"/>
                  </a:rPr>
                  <a:t>for</a:t>
                </a:r>
                <a:r>
                  <a:rPr lang="en-US" b="0" dirty="0">
                    <a:solidFill>
                      <a:srgbClr val="F7F7F7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b="0" dirty="0" err="1">
                    <a:solidFill>
                      <a:srgbClr val="FF9B00"/>
                    </a:solidFill>
                    <a:effectLst/>
                    <a:latin typeface="Consolas" panose="020B0609020204030204" pitchFamily="49" charset="0"/>
                  </a:rPr>
                  <a:t>i</a:t>
                </a:r>
                <a:r>
                  <a:rPr lang="en-US" b="0" dirty="0">
                    <a:solidFill>
                      <a:srgbClr val="F7F7F7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b="0" i="1" dirty="0">
                    <a:solidFill>
                      <a:srgbClr val="00FFFF"/>
                    </a:solidFill>
                    <a:effectLst/>
                    <a:latin typeface="Consolas" panose="020B0609020204030204" pitchFamily="49" charset="0"/>
                  </a:rPr>
                  <a:t>in</a:t>
                </a:r>
                <a:r>
                  <a:rPr lang="en-US" b="0" dirty="0">
                    <a:solidFill>
                      <a:srgbClr val="F7F7F7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b="0" dirty="0">
                    <a:solidFill>
                      <a:srgbClr val="00E00E"/>
                    </a:solidFill>
                    <a:effectLst/>
                    <a:latin typeface="Consolas" panose="020B0609020204030204" pitchFamily="49" charset="0"/>
                  </a:rPr>
                  <a:t>range</a:t>
                </a:r>
                <a:r>
                  <a:rPr lang="en-US" b="0" dirty="0">
                    <a:solidFill>
                      <a:srgbClr val="F7F7F7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b="0" dirty="0">
                    <a:solidFill>
                      <a:srgbClr val="FFFFFF"/>
                    </a:solidFill>
                    <a:effectLst/>
                    <a:latin typeface="Consolas" panose="020B0609020204030204" pitchFamily="49" charset="0"/>
                  </a:rPr>
                  <a:t>5</a:t>
                </a:r>
                <a:r>
                  <a:rPr lang="en-US" b="0" dirty="0">
                    <a:solidFill>
                      <a:srgbClr val="F7F7F7"/>
                    </a:solidFill>
                    <a:effectLst/>
                    <a:latin typeface="Consolas" panose="020B0609020204030204" pitchFamily="49" charset="0"/>
                  </a:rPr>
                  <a:t>):</a:t>
                </a:r>
              </a:p>
              <a:p>
                <a:r>
                  <a:rPr lang="en-US" b="0" dirty="0">
                    <a:solidFill>
                      <a:srgbClr val="F7F7F7"/>
                    </a:solidFill>
                    <a:effectLst/>
                    <a:latin typeface="Consolas" panose="020B0609020204030204" pitchFamily="49" charset="0"/>
                  </a:rPr>
                  <a:t>    </a:t>
                </a:r>
                <a:r>
                  <a:rPr lang="en-US" b="0" i="1" dirty="0">
                    <a:solidFill>
                      <a:srgbClr val="00FFFF"/>
                    </a:solidFill>
                    <a:effectLst/>
                    <a:latin typeface="Consolas" panose="020B0609020204030204" pitchFamily="49" charset="0"/>
                  </a:rPr>
                  <a:t>if</a:t>
                </a:r>
                <a:r>
                  <a:rPr lang="en-US" b="0" dirty="0">
                    <a:solidFill>
                      <a:srgbClr val="F7F7F7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b="0" dirty="0" err="1">
                    <a:solidFill>
                      <a:srgbClr val="FF9B00"/>
                    </a:solidFill>
                    <a:effectLst/>
                    <a:latin typeface="Consolas" panose="020B0609020204030204" pitchFamily="49" charset="0"/>
                  </a:rPr>
                  <a:t>i</a:t>
                </a:r>
                <a:r>
                  <a:rPr lang="en-US" b="0" dirty="0">
                    <a:solidFill>
                      <a:srgbClr val="F7F7F7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b="0" dirty="0">
                    <a:solidFill>
                      <a:srgbClr val="00FFF3"/>
                    </a:solidFill>
                    <a:effectLst/>
                    <a:latin typeface="Consolas" panose="020B0609020204030204" pitchFamily="49" charset="0"/>
                  </a:rPr>
                  <a:t>==</a:t>
                </a:r>
                <a:r>
                  <a:rPr lang="en-US" b="0" dirty="0">
                    <a:solidFill>
                      <a:srgbClr val="F7F7F7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b="0" dirty="0">
                    <a:solidFill>
                      <a:srgbClr val="FFFFFF"/>
                    </a:solidFill>
                    <a:effectLst/>
                    <a:latin typeface="Consolas" panose="020B0609020204030204" pitchFamily="49" charset="0"/>
                  </a:rPr>
                  <a:t>3</a:t>
                </a:r>
                <a:r>
                  <a:rPr lang="en-US" b="0" dirty="0">
                    <a:solidFill>
                      <a:srgbClr val="F7F7F7"/>
                    </a:solidFill>
                    <a:effectLst/>
                    <a:latin typeface="Consolas" panose="020B0609020204030204" pitchFamily="49" charset="0"/>
                  </a:rPr>
                  <a:t>:</a:t>
                </a:r>
              </a:p>
              <a:p>
                <a:r>
                  <a:rPr lang="en-US" b="0" dirty="0">
                    <a:solidFill>
                      <a:srgbClr val="F7F7F7"/>
                    </a:solidFill>
                    <a:effectLst/>
                    <a:latin typeface="Consolas" panose="020B0609020204030204" pitchFamily="49" charset="0"/>
                  </a:rPr>
                  <a:t>        </a:t>
                </a:r>
                <a:r>
                  <a:rPr lang="en-US" b="0" i="1" dirty="0">
                    <a:solidFill>
                      <a:srgbClr val="00FFFF"/>
                    </a:solidFill>
                    <a:effectLst/>
                    <a:latin typeface="Consolas" panose="020B0609020204030204" pitchFamily="49" charset="0"/>
                  </a:rPr>
                  <a:t>break</a:t>
                </a:r>
                <a:endParaRPr lang="en-US" b="0" dirty="0">
                  <a:solidFill>
                    <a:srgbClr val="F7F7F7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en-US" b="0" dirty="0">
                    <a:solidFill>
                      <a:srgbClr val="F7F7F7"/>
                    </a:solidFill>
                    <a:effectLst/>
                    <a:latin typeface="Consolas" panose="020B0609020204030204" pitchFamily="49" charset="0"/>
                  </a:rPr>
                  <a:t>    </a:t>
                </a:r>
                <a:r>
                  <a:rPr lang="en-US" b="0" dirty="0">
                    <a:solidFill>
                      <a:srgbClr val="FFFF00"/>
                    </a:solidFill>
                    <a:effectLst/>
                    <a:latin typeface="Consolas" panose="020B0609020204030204" pitchFamily="49" charset="0"/>
                  </a:rPr>
                  <a:t>print</a:t>
                </a:r>
                <a:r>
                  <a:rPr lang="en-US" b="0" dirty="0">
                    <a:solidFill>
                      <a:srgbClr val="F7F7F7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b="0" dirty="0" err="1">
                    <a:solidFill>
                      <a:srgbClr val="FF9B00"/>
                    </a:solidFill>
                    <a:effectLst/>
                    <a:latin typeface="Consolas" panose="020B0609020204030204" pitchFamily="49" charset="0"/>
                  </a:rPr>
                  <a:t>i</a:t>
                </a:r>
                <a:r>
                  <a:rPr lang="en-US" b="0" dirty="0">
                    <a:solidFill>
                      <a:srgbClr val="F7F7F7"/>
                    </a:solidFill>
                    <a:effectLst/>
                    <a:latin typeface="Consolas" panose="020B0609020204030204" pitchFamily="49" charset="0"/>
                  </a:rPr>
                  <a:t>)</a:t>
                </a:r>
                <a:r>
                  <a:rPr lang="en-US" dirty="0">
                    <a:solidFill>
                      <a:srgbClr val="F7F7F7"/>
                    </a:solidFill>
                    <a:latin typeface="Consolas" panose="020B0609020204030204" pitchFamily="49" charset="0"/>
                  </a:rPr>
                  <a:t> </a:t>
                </a:r>
              </a:p>
              <a:p>
                <a:r>
                  <a:rPr lang="en-US" b="0" dirty="0">
                    <a:solidFill>
                      <a:srgbClr val="FFFF00"/>
                    </a:solidFill>
                    <a:effectLst/>
                    <a:latin typeface="Consolas" panose="020B0609020204030204" pitchFamily="49" charset="0"/>
                  </a:rPr>
                  <a:t>print</a:t>
                </a:r>
                <a:r>
                  <a:rPr lang="en-US" sz="1400" b="0" dirty="0">
                    <a:solidFill>
                      <a:srgbClr val="F7F7F7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sz="1400" b="0" dirty="0">
                    <a:solidFill>
                      <a:srgbClr val="FFFFFF"/>
                    </a:solidFill>
                    <a:effectLst/>
                    <a:latin typeface="Consolas" panose="020B0609020204030204" pitchFamily="49" charset="0"/>
                  </a:rPr>
                  <a:t>"loop completed"</a:t>
                </a:r>
                <a:r>
                  <a:rPr lang="en-US" b="0" dirty="0">
                    <a:solidFill>
                      <a:srgbClr val="F7F7F7"/>
                    </a:solidFill>
                    <a:effectLst/>
                    <a:latin typeface="Consolas" panose="020B0609020204030204" pitchFamily="49" charset="0"/>
                  </a:rPr>
                  <a:t>)</a:t>
                </a:r>
              </a:p>
              <a:p>
                <a:endParaRPr lang="en-US" b="0" dirty="0">
                  <a:solidFill>
                    <a:srgbClr val="F7F7F7"/>
                  </a:solidFill>
                  <a:effectLst/>
                  <a:latin typeface="Consolas" panose="020B0609020204030204" pitchFamily="49" charset="0"/>
                </a:endParaRPr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3283E2F5-1CD9-77D2-E816-123DD035ED5C}"/>
                      </a:ext>
                    </a:extLst>
                  </p14:cNvPr>
                  <p14:cNvContentPartPr/>
                  <p14:nvPr/>
                </p14:nvContentPartPr>
                <p14:xfrm flipV="1">
                  <a:off x="1784832" y="2885686"/>
                  <a:ext cx="725479" cy="420787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3283E2F5-1CD9-77D2-E816-123DD035ED5C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 flipV="1">
                    <a:off x="1779555" y="2879567"/>
                    <a:ext cx="736034" cy="433025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4E1D260-4A87-6305-C498-7CEA5592822E}"/>
                    </a:ext>
                  </a:extLst>
                </p14:cNvPr>
                <p14:cNvContentPartPr/>
                <p14:nvPr/>
              </p14:nvContentPartPr>
              <p14:xfrm>
                <a:off x="1496426" y="3206306"/>
                <a:ext cx="146520" cy="155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4E1D260-4A87-6305-C498-7CEA5592822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90380" y="3200186"/>
                  <a:ext cx="158611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B1EA276-6502-56F7-4C14-BE6E2BB3559C}"/>
              </a:ext>
            </a:extLst>
          </p:cNvPr>
          <p:cNvGrpSpPr/>
          <p:nvPr/>
        </p:nvGrpSpPr>
        <p:grpSpPr>
          <a:xfrm>
            <a:off x="4053964" y="2181787"/>
            <a:ext cx="4180056" cy="1815882"/>
            <a:chOff x="4903454" y="2276193"/>
            <a:chExt cx="2374621" cy="181588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83FD5F8-E8AF-725D-E5C3-C4E6955E5AC7}"/>
                </a:ext>
              </a:extLst>
            </p:cNvPr>
            <p:cNvGrpSpPr/>
            <p:nvPr/>
          </p:nvGrpSpPr>
          <p:grpSpPr>
            <a:xfrm>
              <a:off x="4903454" y="2276193"/>
              <a:ext cx="2374621" cy="1815882"/>
              <a:chOff x="1859172" y="2281015"/>
              <a:chExt cx="2374621" cy="1815882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64FE160-2290-7A11-B94A-AEDEB945FBFE}"/>
                  </a:ext>
                </a:extLst>
              </p:cNvPr>
              <p:cNvSpPr txBox="1"/>
              <p:nvPr/>
            </p:nvSpPr>
            <p:spPr>
              <a:xfrm>
                <a:off x="2014654" y="2281015"/>
                <a:ext cx="2219139" cy="181588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0" dirty="0" err="1">
                    <a:solidFill>
                      <a:srgbClr val="FF9B00"/>
                    </a:solidFill>
                    <a:effectLst/>
                    <a:latin typeface="Consolas" panose="020B0609020204030204" pitchFamily="49" charset="0"/>
                  </a:rPr>
                  <a:t>i</a:t>
                </a:r>
                <a:r>
                  <a:rPr lang="en-US" b="0" dirty="0">
                    <a:solidFill>
                      <a:srgbClr val="F7F7F7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b="0" dirty="0">
                    <a:solidFill>
                      <a:srgbClr val="00FFF3"/>
                    </a:solidFill>
                    <a:effectLst/>
                    <a:latin typeface="Consolas" panose="020B0609020204030204" pitchFamily="49" charset="0"/>
                  </a:rPr>
                  <a:t>=</a:t>
                </a:r>
                <a:r>
                  <a:rPr lang="en-US" b="0" dirty="0">
                    <a:solidFill>
                      <a:srgbClr val="F7F7F7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b="0" dirty="0">
                    <a:solidFill>
                      <a:srgbClr val="FFFFFF"/>
                    </a:solidFill>
                    <a:effectLst/>
                    <a:latin typeface="Consolas" panose="020B0609020204030204" pitchFamily="49" charset="0"/>
                  </a:rPr>
                  <a:t>0</a:t>
                </a:r>
                <a:endParaRPr lang="en-US" b="0" dirty="0">
                  <a:solidFill>
                    <a:srgbClr val="F7F7F7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en-US" b="0" i="1" dirty="0">
                    <a:solidFill>
                      <a:srgbClr val="00FFFF"/>
                    </a:solidFill>
                    <a:effectLst/>
                    <a:latin typeface="Consolas" panose="020B0609020204030204" pitchFamily="49" charset="0"/>
                  </a:rPr>
                  <a:t>while</a:t>
                </a:r>
                <a:r>
                  <a:rPr lang="en-US" b="0" dirty="0">
                    <a:solidFill>
                      <a:srgbClr val="F7F7F7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b="0" dirty="0" err="1">
                    <a:solidFill>
                      <a:srgbClr val="FF9B00"/>
                    </a:solidFill>
                    <a:effectLst/>
                    <a:latin typeface="Consolas" panose="020B0609020204030204" pitchFamily="49" charset="0"/>
                  </a:rPr>
                  <a:t>i</a:t>
                </a:r>
                <a:r>
                  <a:rPr lang="en-US" b="0" dirty="0">
                    <a:solidFill>
                      <a:srgbClr val="F7F7F7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b="0" dirty="0">
                    <a:solidFill>
                      <a:srgbClr val="00FFF3"/>
                    </a:solidFill>
                    <a:effectLst/>
                    <a:latin typeface="Consolas" panose="020B0609020204030204" pitchFamily="49" charset="0"/>
                  </a:rPr>
                  <a:t>&lt;</a:t>
                </a:r>
                <a:r>
                  <a:rPr lang="en-US" b="0" dirty="0">
                    <a:solidFill>
                      <a:srgbClr val="F7F7F7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b="0" dirty="0">
                    <a:solidFill>
                      <a:srgbClr val="FFFFFF"/>
                    </a:solidFill>
                    <a:effectLst/>
                    <a:latin typeface="Consolas" panose="020B0609020204030204" pitchFamily="49" charset="0"/>
                  </a:rPr>
                  <a:t>5</a:t>
                </a:r>
                <a:r>
                  <a:rPr lang="en-US" b="0" dirty="0">
                    <a:solidFill>
                      <a:srgbClr val="F7F7F7"/>
                    </a:solidFill>
                    <a:effectLst/>
                    <a:latin typeface="Consolas" panose="020B0609020204030204" pitchFamily="49" charset="0"/>
                  </a:rPr>
                  <a:t>:</a:t>
                </a:r>
              </a:p>
              <a:p>
                <a:r>
                  <a:rPr lang="en-US" b="0" dirty="0">
                    <a:solidFill>
                      <a:srgbClr val="F7F7F7"/>
                    </a:solidFill>
                    <a:effectLst/>
                    <a:latin typeface="Consolas" panose="020B0609020204030204" pitchFamily="49" charset="0"/>
                  </a:rPr>
                  <a:t>    </a:t>
                </a:r>
                <a:r>
                  <a:rPr lang="en-US" b="0" i="1" dirty="0">
                    <a:solidFill>
                      <a:srgbClr val="00FFFF"/>
                    </a:solidFill>
                    <a:effectLst/>
                    <a:latin typeface="Consolas" panose="020B0609020204030204" pitchFamily="49" charset="0"/>
                  </a:rPr>
                  <a:t>if</a:t>
                </a:r>
                <a:r>
                  <a:rPr lang="en-US" b="0" dirty="0">
                    <a:solidFill>
                      <a:srgbClr val="F7F7F7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b="0" dirty="0" err="1">
                    <a:solidFill>
                      <a:srgbClr val="FF9B00"/>
                    </a:solidFill>
                    <a:effectLst/>
                    <a:latin typeface="Consolas" panose="020B0609020204030204" pitchFamily="49" charset="0"/>
                  </a:rPr>
                  <a:t>i</a:t>
                </a:r>
                <a:r>
                  <a:rPr lang="en-US" b="0" dirty="0">
                    <a:solidFill>
                      <a:srgbClr val="F7F7F7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b="0" dirty="0">
                    <a:solidFill>
                      <a:srgbClr val="00FFF3"/>
                    </a:solidFill>
                    <a:effectLst/>
                    <a:latin typeface="Consolas" panose="020B0609020204030204" pitchFamily="49" charset="0"/>
                  </a:rPr>
                  <a:t>==</a:t>
                </a:r>
                <a:r>
                  <a:rPr lang="en-US" b="0" dirty="0">
                    <a:solidFill>
                      <a:srgbClr val="F7F7F7"/>
                    </a:solidFill>
                    <a:effectLst/>
                    <a:latin typeface="Consolas" panose="020B0609020204030204" pitchFamily="49" charset="0"/>
                  </a:rPr>
                  <a:t> </a:t>
                </a:r>
                <a:r>
                  <a:rPr lang="en-US" b="0" dirty="0">
                    <a:solidFill>
                      <a:srgbClr val="FFFFFF"/>
                    </a:solidFill>
                    <a:effectLst/>
                    <a:latin typeface="Consolas" panose="020B0609020204030204" pitchFamily="49" charset="0"/>
                  </a:rPr>
                  <a:t>3</a:t>
                </a:r>
                <a:r>
                  <a:rPr lang="en-US" b="0" dirty="0">
                    <a:solidFill>
                      <a:srgbClr val="F7F7F7"/>
                    </a:solidFill>
                    <a:effectLst/>
                    <a:latin typeface="Consolas" panose="020B0609020204030204" pitchFamily="49" charset="0"/>
                  </a:rPr>
                  <a:t>:</a:t>
                </a:r>
              </a:p>
              <a:p>
                <a:r>
                  <a:rPr lang="en-US" b="0" dirty="0">
                    <a:solidFill>
                      <a:srgbClr val="F7F7F7"/>
                    </a:solidFill>
                    <a:effectLst/>
                    <a:latin typeface="Consolas" panose="020B0609020204030204" pitchFamily="49" charset="0"/>
                  </a:rPr>
                  <a:t>        </a:t>
                </a:r>
                <a:r>
                  <a:rPr lang="en-US" b="0" i="1" dirty="0">
                    <a:solidFill>
                      <a:srgbClr val="00FFFF"/>
                    </a:solidFill>
                    <a:effectLst/>
                    <a:latin typeface="Consolas" panose="020B0609020204030204" pitchFamily="49" charset="0"/>
                  </a:rPr>
                  <a:t>break</a:t>
                </a:r>
                <a:endParaRPr lang="en-US" b="0" dirty="0">
                  <a:solidFill>
                    <a:srgbClr val="F7F7F7"/>
                  </a:solidFill>
                  <a:effectLst/>
                  <a:latin typeface="Consolas" panose="020B0609020204030204" pitchFamily="49" charset="0"/>
                </a:endParaRPr>
              </a:p>
              <a:p>
                <a:r>
                  <a:rPr lang="en-US" b="0" dirty="0">
                    <a:solidFill>
                      <a:srgbClr val="F7F7F7"/>
                    </a:solidFill>
                    <a:effectLst/>
                    <a:latin typeface="Consolas" panose="020B0609020204030204" pitchFamily="49" charset="0"/>
                  </a:rPr>
                  <a:t>    </a:t>
                </a:r>
                <a:r>
                  <a:rPr lang="en-US" b="0" dirty="0">
                    <a:solidFill>
                      <a:srgbClr val="FFFF00"/>
                    </a:solidFill>
                    <a:effectLst/>
                    <a:latin typeface="Consolas" panose="020B0609020204030204" pitchFamily="49" charset="0"/>
                  </a:rPr>
                  <a:t>print</a:t>
                </a:r>
                <a:r>
                  <a:rPr lang="en-US" b="0" dirty="0">
                    <a:solidFill>
                      <a:srgbClr val="F7F7F7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b="0" dirty="0" err="1">
                    <a:solidFill>
                      <a:srgbClr val="FF9B00"/>
                    </a:solidFill>
                    <a:effectLst/>
                    <a:latin typeface="Consolas" panose="020B0609020204030204" pitchFamily="49" charset="0"/>
                  </a:rPr>
                  <a:t>i</a:t>
                </a:r>
                <a:r>
                  <a:rPr lang="en-US" b="0" dirty="0">
                    <a:solidFill>
                      <a:srgbClr val="F7F7F7"/>
                    </a:solidFill>
                    <a:effectLst/>
                    <a:latin typeface="Consolas" panose="020B0609020204030204" pitchFamily="49" charset="0"/>
                  </a:rPr>
                  <a:t>)</a:t>
                </a:r>
              </a:p>
              <a:p>
                <a:r>
                  <a:rPr lang="en-US" b="0" i="1" dirty="0">
                    <a:solidFill>
                      <a:srgbClr val="00FFFF"/>
                    </a:solidFill>
                    <a:effectLst/>
                    <a:latin typeface="Consolas" panose="020B0609020204030204" pitchFamily="49" charset="0"/>
                  </a:rPr>
                  <a:t>else</a:t>
                </a:r>
                <a:r>
                  <a:rPr lang="en-US" b="0" dirty="0">
                    <a:solidFill>
                      <a:srgbClr val="F7F7F7"/>
                    </a:solidFill>
                    <a:effectLst/>
                    <a:latin typeface="Consolas" panose="020B0609020204030204" pitchFamily="49" charset="0"/>
                  </a:rPr>
                  <a:t>:</a:t>
                </a:r>
              </a:p>
              <a:p>
                <a:r>
                  <a:rPr lang="en-US" b="0" dirty="0">
                    <a:solidFill>
                      <a:srgbClr val="F7F7F7"/>
                    </a:solidFill>
                    <a:effectLst/>
                    <a:latin typeface="Consolas" panose="020B0609020204030204" pitchFamily="49" charset="0"/>
                  </a:rPr>
                  <a:t>   </a:t>
                </a:r>
                <a:r>
                  <a:rPr lang="en-US" b="0" dirty="0">
                    <a:solidFill>
                      <a:srgbClr val="FFFF00"/>
                    </a:solidFill>
                    <a:effectLst/>
                    <a:latin typeface="Consolas" panose="020B0609020204030204" pitchFamily="49" charset="0"/>
                  </a:rPr>
                  <a:t>print</a:t>
                </a:r>
                <a:r>
                  <a:rPr lang="en-US" b="0" dirty="0">
                    <a:solidFill>
                      <a:srgbClr val="F7F7F7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b="0" dirty="0">
                    <a:solidFill>
                      <a:srgbClr val="FFFFFF"/>
                    </a:solidFill>
                    <a:effectLst/>
                    <a:latin typeface="Consolas" panose="020B0609020204030204" pitchFamily="49" charset="0"/>
                  </a:rPr>
                  <a:t>"loop terminated by break"</a:t>
                </a:r>
                <a:r>
                  <a:rPr lang="en-US" b="0" dirty="0">
                    <a:solidFill>
                      <a:srgbClr val="F7F7F7"/>
                    </a:solidFill>
                    <a:effectLst/>
                    <a:latin typeface="Consolas" panose="020B0609020204030204" pitchFamily="49" charset="0"/>
                  </a:rPr>
                  <a:t>)</a:t>
                </a:r>
              </a:p>
              <a:p>
                <a:r>
                  <a:rPr lang="en-US" b="0" dirty="0">
                    <a:solidFill>
                      <a:srgbClr val="FFFF00"/>
                    </a:solidFill>
                    <a:effectLst/>
                    <a:latin typeface="Consolas" panose="020B0609020204030204" pitchFamily="49" charset="0"/>
                  </a:rPr>
                  <a:t>print</a:t>
                </a:r>
                <a:r>
                  <a:rPr lang="en-US" b="0" dirty="0">
                    <a:solidFill>
                      <a:srgbClr val="F7F7F7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en-US" b="0" dirty="0">
                    <a:solidFill>
                      <a:srgbClr val="FFFFFF"/>
                    </a:solidFill>
                    <a:effectLst/>
                    <a:latin typeface="Consolas" panose="020B0609020204030204" pitchFamily="49" charset="0"/>
                  </a:rPr>
                  <a:t>"loop completed"</a:t>
                </a:r>
                <a:r>
                  <a:rPr lang="en-US" b="0" dirty="0">
                    <a:solidFill>
                      <a:srgbClr val="F7F7F7"/>
                    </a:solidFill>
                    <a:effectLst/>
                    <a:latin typeface="Consolas" panose="020B0609020204030204" pitchFamily="49" charset="0"/>
                  </a:rPr>
                  <a:t>)</a:t>
                </a:r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E1908140-A88F-A141-4957-06F19E8F16F9}"/>
                      </a:ext>
                    </a:extLst>
                  </p14:cNvPr>
                  <p14:cNvContentPartPr/>
                  <p14:nvPr/>
                </p14:nvContentPartPr>
                <p14:xfrm flipV="1">
                  <a:off x="1859172" y="3073657"/>
                  <a:ext cx="609438" cy="451584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E1908140-A88F-A141-4957-06F19E8F16F9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 flipV="1">
                    <a:off x="1855694" y="3067540"/>
                    <a:ext cx="616394" cy="463818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3B99E3F-55AE-729A-CEDE-92FA76989F51}"/>
                    </a:ext>
                  </a:extLst>
                </p14:cNvPr>
                <p14:cNvContentPartPr/>
                <p14:nvPr/>
              </p14:nvContentPartPr>
              <p14:xfrm flipV="1">
                <a:off x="4989166" y="3408974"/>
                <a:ext cx="93215" cy="217025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3B99E3F-55AE-729A-CEDE-92FA76989F5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 flipV="1">
                  <a:off x="4985691" y="3402845"/>
                  <a:ext cx="100165" cy="22928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570346F-BDDA-1A62-928D-ABA903966140}"/>
              </a:ext>
            </a:extLst>
          </p:cNvPr>
          <p:cNvSpPr txBox="1"/>
          <p:nvPr/>
        </p:nvSpPr>
        <p:spPr>
          <a:xfrm>
            <a:off x="1482436" y="353291"/>
            <a:ext cx="3034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+else                               (if)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3F36243-6A0F-E07A-52F0-6E6375CD7B79}"/>
                  </a:ext>
                </a:extLst>
              </p14:cNvPr>
              <p14:cNvContentPartPr/>
              <p14:nvPr/>
            </p14:nvContentPartPr>
            <p14:xfrm>
              <a:off x="472429" y="309295"/>
              <a:ext cx="1178280" cy="814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3F36243-6A0F-E07A-52F0-6E6375CD7B7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6309" y="303175"/>
                <a:ext cx="1190520" cy="82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F1ADCC8D-3E7B-2165-9FEF-A1904BD6B264}"/>
              </a:ext>
            </a:extLst>
          </p:cNvPr>
          <p:cNvGrpSpPr/>
          <p:nvPr/>
        </p:nvGrpSpPr>
        <p:grpSpPr>
          <a:xfrm>
            <a:off x="1620829" y="806095"/>
            <a:ext cx="512280" cy="394560"/>
            <a:chOff x="1620829" y="806095"/>
            <a:chExt cx="512280" cy="39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C1C0086-76A9-8190-5E60-5AF122DB99FF}"/>
                    </a:ext>
                  </a:extLst>
                </p14:cNvPr>
                <p14:cNvContentPartPr/>
                <p14:nvPr/>
              </p14:nvContentPartPr>
              <p14:xfrm>
                <a:off x="1620829" y="907255"/>
                <a:ext cx="512280" cy="293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C1C0086-76A9-8190-5E60-5AF122DB99F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614709" y="901135"/>
                  <a:ext cx="52452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1BE7BBF-17C4-1F8C-1121-65C74F2631E5}"/>
                    </a:ext>
                  </a:extLst>
                </p14:cNvPr>
                <p14:cNvContentPartPr/>
                <p14:nvPr/>
              </p14:nvContentPartPr>
              <p14:xfrm>
                <a:off x="1627669" y="893575"/>
                <a:ext cx="38160" cy="149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1BE7BBF-17C4-1F8C-1121-65C74F2631E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621549" y="887455"/>
                  <a:ext cx="504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B8CC6BE-E78F-1933-D3BE-67E290318BB1}"/>
                    </a:ext>
                  </a:extLst>
                </p14:cNvPr>
                <p14:cNvContentPartPr/>
                <p14:nvPr/>
              </p14:nvContentPartPr>
              <p14:xfrm>
                <a:off x="1641709" y="806095"/>
                <a:ext cx="222480" cy="94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B8CC6BE-E78F-1933-D3BE-67E290318BB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635589" y="799975"/>
                  <a:ext cx="234720" cy="106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449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0">
          <a:extLst>
            <a:ext uri="{FF2B5EF4-FFF2-40B4-BE49-F238E27FC236}">
              <a16:creationId xmlns:a16="http://schemas.microsoft.com/office/drawing/2014/main" id="{5C15F4F5-437F-D0B2-56E3-C9CCF2DF9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1" name="Google Shape;2021;g2bd9e4f26ff_1_49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0A409D87-216C-5268-BA49-1ABB13526C8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126" t="9968" r="6695" b="9960"/>
          <a:stretch/>
        </p:blipFill>
        <p:spPr>
          <a:xfrm>
            <a:off x="338051" y="408424"/>
            <a:ext cx="8278476" cy="43266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22" name="Google Shape;2022;g2bd9e4f26ff_1_49">
            <a:extLst>
              <a:ext uri="{FF2B5EF4-FFF2-40B4-BE49-F238E27FC236}">
                <a16:creationId xmlns:a16="http://schemas.microsoft.com/office/drawing/2014/main" id="{831D2C29-9100-DB60-F2B7-0DA95110AC2C}"/>
              </a:ext>
            </a:extLst>
          </p:cNvPr>
          <p:cNvGrpSpPr/>
          <p:nvPr/>
        </p:nvGrpSpPr>
        <p:grpSpPr>
          <a:xfrm>
            <a:off x="6714243" y="4138736"/>
            <a:ext cx="2291100" cy="847200"/>
            <a:chOff x="2281034" y="724796"/>
            <a:chExt cx="2291100" cy="847200"/>
          </a:xfrm>
        </p:grpSpPr>
        <p:sp>
          <p:nvSpPr>
            <p:cNvPr id="2023" name="Google Shape;2023;g2bd9e4f26ff_1_49">
              <a:extLst>
                <a:ext uri="{FF2B5EF4-FFF2-40B4-BE49-F238E27FC236}">
                  <a16:creationId xmlns:a16="http://schemas.microsoft.com/office/drawing/2014/main" id="{65BCA3BA-AC6E-B99E-645C-475EC1D6592B}"/>
                </a:ext>
              </a:extLst>
            </p:cNvPr>
            <p:cNvSpPr/>
            <p:nvPr/>
          </p:nvSpPr>
          <p:spPr>
            <a:xfrm>
              <a:off x="2281034" y="724796"/>
              <a:ext cx="2291100" cy="8472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24" name="Google Shape;2024;g2bd9e4f26ff_1_49" descr="A close up of a sign&#10;&#10;Description automatically generated">
              <a:extLst>
                <a:ext uri="{FF2B5EF4-FFF2-40B4-BE49-F238E27FC236}">
                  <a16:creationId xmlns:a16="http://schemas.microsoft.com/office/drawing/2014/main" id="{29A328D9-B530-9236-C0E1-79FF81419731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45405" y="801750"/>
              <a:ext cx="1176313" cy="691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5" name="Google Shape;2025;g2bd9e4f26ff_1_49" descr="A close up of a sign&#10;&#10;Description automatically generated">
              <a:extLst>
                <a:ext uri="{FF2B5EF4-FFF2-40B4-BE49-F238E27FC236}">
                  <a16:creationId xmlns:a16="http://schemas.microsoft.com/office/drawing/2014/main" id="{39178490-DB38-F46E-4EF0-91887F4E9F2C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738719" y="826215"/>
              <a:ext cx="648889" cy="6915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26" name="Google Shape;2026;g2bd9e4f26ff_1_49">
            <a:extLst>
              <a:ext uri="{FF2B5EF4-FFF2-40B4-BE49-F238E27FC236}">
                <a16:creationId xmlns:a16="http://schemas.microsoft.com/office/drawing/2014/main" id="{0EDAE237-2E17-CB98-CAA2-CBCB567502D5}"/>
              </a:ext>
            </a:extLst>
          </p:cNvPr>
          <p:cNvSpPr txBox="1"/>
          <p:nvPr/>
        </p:nvSpPr>
        <p:spPr>
          <a:xfrm>
            <a:off x="618450" y="584275"/>
            <a:ext cx="623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" sz="2000"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Few point to mention</a:t>
            </a:r>
            <a:endParaRPr sz="2000" b="0" i="0" u="none" strike="noStrike" cap="none" dirty="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BE40DA-4346-634D-4CE0-A9B2878D70E2}"/>
              </a:ext>
            </a:extLst>
          </p:cNvPr>
          <p:cNvSpPr txBox="1"/>
          <p:nvPr/>
        </p:nvSpPr>
        <p:spPr>
          <a:xfrm>
            <a:off x="1851451" y="2321177"/>
            <a:ext cx="5000699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FF9B0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FFF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E00E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"input your score"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600" b="0" i="1" dirty="0">
                <a:solidFill>
                  <a:srgbClr val="00FF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9B0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FFF3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FF9B0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FFF3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10</a:t>
            </a:r>
          </a:p>
          <a:p>
            <a:r>
              <a:rPr lang="en-US" sz="1600" i="1" dirty="0">
                <a:solidFill>
                  <a:srgbClr val="00FFFF"/>
                </a:solidFill>
                <a:latin typeface="Consolas" panose="020B0609020204030204" pitchFamily="49" charset="0"/>
              </a:rPr>
              <a:t>else:</a:t>
            </a:r>
          </a:p>
          <a:p>
            <a:r>
              <a:rPr lang="en-US" sz="1600" i="1" dirty="0">
                <a:solidFill>
                  <a:srgbClr val="00FFFF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FF9B00"/>
                </a:solidFill>
                <a:latin typeface="Consolas" panose="020B0609020204030204" pitchFamily="49" charset="0"/>
              </a:rPr>
              <a:t>score </a:t>
            </a:r>
            <a:r>
              <a:rPr lang="en-US" sz="1600" dirty="0">
                <a:solidFill>
                  <a:srgbClr val="00FFF3"/>
                </a:solidFill>
                <a:latin typeface="Consolas" panose="020B0609020204030204" pitchFamily="49" charset="0"/>
              </a:rPr>
              <a:t>-=</a:t>
            </a:r>
            <a:r>
              <a:rPr lang="en-US" sz="1600" dirty="0">
                <a:solidFill>
                  <a:srgbClr val="F7F7F7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Consolas" panose="020B0609020204030204" pitchFamily="49" charset="0"/>
              </a:rPr>
              <a:t>10</a:t>
            </a:r>
            <a:endParaRPr lang="en-US" sz="1600" b="0" dirty="0">
              <a:solidFill>
                <a:srgbClr val="F7F7F7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FF9B0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sz="1600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F47A41-4C20-6648-CD49-964CAD01D3E7}"/>
              </a:ext>
            </a:extLst>
          </p:cNvPr>
          <p:cNvSpPr txBox="1"/>
          <p:nvPr/>
        </p:nvSpPr>
        <p:spPr>
          <a:xfrm>
            <a:off x="527473" y="1225725"/>
            <a:ext cx="3733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Must be 4 spacebar</a:t>
            </a:r>
          </a:p>
          <a:p>
            <a:r>
              <a:rPr lang="en-GB" sz="1800" i="1" dirty="0"/>
              <a:t>(some IDE automatically turn TAB into 4 spaces but not </a:t>
            </a:r>
            <a:r>
              <a:rPr lang="en-GB" sz="1800" i="1" dirty="0" err="1"/>
              <a:t>gurantee</a:t>
            </a:r>
            <a:r>
              <a:rPr lang="en-GB" sz="1800" i="1" dirty="0"/>
              <a:t>)</a:t>
            </a:r>
            <a:endParaRPr lang="en-GB" sz="1600" i="1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11EFE36-22B1-B4A2-D84F-9F2730B02371}"/>
              </a:ext>
            </a:extLst>
          </p:cNvPr>
          <p:cNvGrpSpPr/>
          <p:nvPr/>
        </p:nvGrpSpPr>
        <p:grpSpPr>
          <a:xfrm>
            <a:off x="1914300" y="2380920"/>
            <a:ext cx="334800" cy="1942449"/>
            <a:chOff x="1914300" y="2380920"/>
            <a:chExt cx="334800" cy="194244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CBB014C-95C4-A27A-92A8-4616D3E84B08}"/>
                    </a:ext>
                  </a:extLst>
                </p14:cNvPr>
                <p14:cNvContentPartPr/>
                <p14:nvPr/>
              </p14:nvContentPartPr>
              <p14:xfrm>
                <a:off x="1952820" y="3893529"/>
                <a:ext cx="296280" cy="429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CBB014C-95C4-A27A-92A8-4616D3E84B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46700" y="3887409"/>
                  <a:ext cx="30852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C8FE455-570B-1178-1935-6866F7AD7DA4}"/>
                    </a:ext>
                  </a:extLst>
                </p14:cNvPr>
                <p14:cNvContentPartPr/>
                <p14:nvPr/>
              </p14:nvContentPartPr>
              <p14:xfrm>
                <a:off x="1914300" y="2380920"/>
                <a:ext cx="38520" cy="1530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C8FE455-570B-1178-1935-6866F7AD7DA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05300" y="2372280"/>
                  <a:ext cx="56160" cy="1548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D5C8C35-E533-5B71-D2A6-CD60BB8AAB25}"/>
              </a:ext>
            </a:extLst>
          </p:cNvPr>
          <p:cNvSpPr txBox="1"/>
          <p:nvPr/>
        </p:nvSpPr>
        <p:spPr>
          <a:xfrm>
            <a:off x="3770640" y="3978332"/>
            <a:ext cx="26356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Colon after condition OR else</a:t>
            </a:r>
            <a:endParaRPr lang="en-GB" sz="1600" i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F4A9D9C-6965-74DC-E3EA-710B0B7C931D}"/>
              </a:ext>
            </a:extLst>
          </p:cNvPr>
          <p:cNvSpPr txBox="1"/>
          <p:nvPr/>
        </p:nvSpPr>
        <p:spPr>
          <a:xfrm>
            <a:off x="1518657" y="4354770"/>
            <a:ext cx="24451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Escape if with no indentation</a:t>
            </a:r>
            <a:endParaRPr lang="en-GB" sz="1600" i="1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FF21E66-07AE-B6C8-4B25-711AD4091D68}"/>
              </a:ext>
            </a:extLst>
          </p:cNvPr>
          <p:cNvGrpSpPr/>
          <p:nvPr/>
        </p:nvGrpSpPr>
        <p:grpSpPr>
          <a:xfrm>
            <a:off x="588885" y="1131315"/>
            <a:ext cx="206640" cy="166680"/>
            <a:chOff x="588885" y="1131315"/>
            <a:chExt cx="206640" cy="16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0CEC76A-A08B-1B55-57FA-66CCD32F9FBA}"/>
                    </a:ext>
                  </a:extLst>
                </p14:cNvPr>
                <p14:cNvContentPartPr/>
                <p14:nvPr/>
              </p14:nvContentPartPr>
              <p14:xfrm>
                <a:off x="657285" y="1180995"/>
                <a:ext cx="360" cy="720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0CEC76A-A08B-1B55-57FA-66CCD32F9FB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1165" y="1174875"/>
                  <a:ext cx="126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0279FFA-FA15-0B41-8D8A-D11D850114ED}"/>
                    </a:ext>
                  </a:extLst>
                </p14:cNvPr>
                <p14:cNvContentPartPr/>
                <p14:nvPr/>
              </p14:nvContentPartPr>
              <p14:xfrm>
                <a:off x="588885" y="1131315"/>
                <a:ext cx="206640" cy="166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0279FFA-FA15-0B41-8D8A-D11D850114E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82765" y="1125195"/>
                  <a:ext cx="21888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E42C8B9-3EC5-9999-DC6A-203B4FB8D3D0}"/>
              </a:ext>
            </a:extLst>
          </p:cNvPr>
          <p:cNvGrpSpPr/>
          <p:nvPr/>
        </p:nvGrpSpPr>
        <p:grpSpPr>
          <a:xfrm>
            <a:off x="1250925" y="4300035"/>
            <a:ext cx="402120" cy="281520"/>
            <a:chOff x="1250925" y="4300035"/>
            <a:chExt cx="402120" cy="28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27DDBD7-4701-981D-157B-D25B32C910CB}"/>
                    </a:ext>
                  </a:extLst>
                </p14:cNvPr>
                <p14:cNvContentPartPr/>
                <p14:nvPr/>
              </p14:nvContentPartPr>
              <p14:xfrm>
                <a:off x="1352445" y="4397595"/>
                <a:ext cx="104760" cy="874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27DDBD7-4701-981D-157B-D25B32C910C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46325" y="4391475"/>
                  <a:ext cx="1170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AF9BE73-A281-9553-0C30-36336834C3D5}"/>
                    </a:ext>
                  </a:extLst>
                </p14:cNvPr>
                <p14:cNvContentPartPr/>
                <p14:nvPr/>
              </p14:nvContentPartPr>
              <p14:xfrm>
                <a:off x="1250925" y="4300035"/>
                <a:ext cx="402120" cy="281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AF9BE73-A281-9553-0C30-36336834C3D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44805" y="4293915"/>
                  <a:ext cx="414360" cy="29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60019D3-6DB9-0249-1290-921182B094E7}"/>
              </a:ext>
            </a:extLst>
          </p:cNvPr>
          <p:cNvGrpSpPr/>
          <p:nvPr/>
        </p:nvGrpSpPr>
        <p:grpSpPr>
          <a:xfrm>
            <a:off x="3597045" y="3929955"/>
            <a:ext cx="183960" cy="291600"/>
            <a:chOff x="3597045" y="3929955"/>
            <a:chExt cx="183960" cy="29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9030BDB-6109-EB49-0556-1A436AF00D8E}"/>
                    </a:ext>
                  </a:extLst>
                </p14:cNvPr>
                <p14:cNvContentPartPr/>
                <p14:nvPr/>
              </p14:nvContentPartPr>
              <p14:xfrm>
                <a:off x="3685965" y="4077915"/>
                <a:ext cx="33480" cy="1177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9030BDB-6109-EB49-0556-1A436AF00D8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79845" y="4071795"/>
                  <a:ext cx="457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483DC21-7AB4-32F3-66E5-D698B8D8C52B}"/>
                    </a:ext>
                  </a:extLst>
                </p14:cNvPr>
                <p14:cNvContentPartPr/>
                <p14:nvPr/>
              </p14:nvContentPartPr>
              <p14:xfrm>
                <a:off x="3597045" y="3929955"/>
                <a:ext cx="183960" cy="2916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483DC21-7AB4-32F3-66E5-D698B8D8C52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90925" y="3923835"/>
                  <a:ext cx="196200" cy="30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235CF19-A11C-E310-B478-57D991191B84}"/>
              </a:ext>
            </a:extLst>
          </p:cNvPr>
          <p:cNvGrpSpPr/>
          <p:nvPr/>
        </p:nvGrpSpPr>
        <p:grpSpPr>
          <a:xfrm>
            <a:off x="2339820" y="2615290"/>
            <a:ext cx="1750332" cy="1373750"/>
            <a:chOff x="2339820" y="2615290"/>
            <a:chExt cx="1750332" cy="137375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4552F5B-BDF4-EC0F-86AC-B2B3718180CC}"/>
                    </a:ext>
                  </a:extLst>
                </p14:cNvPr>
                <p14:cNvContentPartPr/>
                <p14:nvPr/>
              </p14:nvContentPartPr>
              <p14:xfrm>
                <a:off x="3716460" y="2615290"/>
                <a:ext cx="232560" cy="2962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4552F5B-BDF4-EC0F-86AC-B2B3718180C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07460" y="2606290"/>
                  <a:ext cx="2502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2958DE1-C78E-0606-6A64-DB1F060337AA}"/>
                    </a:ext>
                  </a:extLst>
                </p14:cNvPr>
                <p14:cNvContentPartPr/>
                <p14:nvPr/>
              </p14:nvContentPartPr>
              <p14:xfrm>
                <a:off x="2339820" y="3075720"/>
                <a:ext cx="360360" cy="326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2958DE1-C78E-0606-6A64-DB1F060337A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31180" y="3066720"/>
                  <a:ext cx="37800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3CBFDF1-CC12-8DE1-BF7F-93CEE718906D}"/>
                    </a:ext>
                  </a:extLst>
                </p14:cNvPr>
                <p14:cNvContentPartPr/>
                <p14:nvPr/>
              </p14:nvContentPartPr>
              <p14:xfrm>
                <a:off x="2676420" y="3266880"/>
                <a:ext cx="1386720" cy="7221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3CBFDF1-CC12-8DE1-BF7F-93CEE718906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67780" y="3257880"/>
                  <a:ext cx="1404360" cy="73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4F0B537-FABE-74C9-C4F1-EE212BA7CDA9}"/>
                    </a:ext>
                  </a:extLst>
                </p14:cNvPr>
                <p14:cNvContentPartPr/>
                <p14:nvPr/>
              </p14:nvContentPartPr>
              <p14:xfrm>
                <a:off x="3830746" y="2887919"/>
                <a:ext cx="259406" cy="1090413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4F0B537-FABE-74C9-C4F1-EE212BA7CDA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21751" y="2878919"/>
                  <a:ext cx="277036" cy="11080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E18E010-447C-1285-03E1-CBC491CF98AB}"/>
                    </a:ext>
                  </a:extLst>
                </p14:cNvPr>
                <p14:cNvContentPartPr/>
                <p14:nvPr/>
              </p14:nvContentPartPr>
              <p14:xfrm>
                <a:off x="3819420" y="3749280"/>
                <a:ext cx="259200" cy="172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E18E010-447C-1285-03E1-CBC491CF98A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10780" y="3740280"/>
                  <a:ext cx="27684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C61B41A-FAB5-7804-C1FB-EBDFFD700BCF}"/>
              </a:ext>
            </a:extLst>
          </p:cNvPr>
          <p:cNvGrpSpPr/>
          <p:nvPr/>
        </p:nvGrpSpPr>
        <p:grpSpPr>
          <a:xfrm>
            <a:off x="877406" y="1966154"/>
            <a:ext cx="3412440" cy="1803586"/>
            <a:chOff x="914967" y="1915814"/>
            <a:chExt cx="3412440" cy="180358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FAF3325-134E-9EE4-8FFA-9CF94554F16A}"/>
                </a:ext>
              </a:extLst>
            </p:cNvPr>
            <p:cNvGrpSpPr/>
            <p:nvPr/>
          </p:nvGrpSpPr>
          <p:grpSpPr>
            <a:xfrm>
              <a:off x="914967" y="1915814"/>
              <a:ext cx="3412440" cy="1803586"/>
              <a:chOff x="666540" y="1841280"/>
              <a:chExt cx="3412440" cy="180358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18DE6D83-DD64-17F5-52E2-3883DD13B3DC}"/>
                      </a:ext>
                    </a:extLst>
                  </p14:cNvPr>
                  <p14:cNvContentPartPr/>
                  <p14:nvPr/>
                </p14:nvContentPartPr>
                <p14:xfrm>
                  <a:off x="666540" y="1841280"/>
                  <a:ext cx="3412440" cy="36036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18DE6D83-DD64-17F5-52E2-3883DD13B3DC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660420" y="1835160"/>
                    <a:ext cx="3424680" cy="37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5FFA7007-3BE5-713B-B684-35B91A814124}"/>
                      </a:ext>
                    </a:extLst>
                  </p14:cNvPr>
                  <p14:cNvContentPartPr/>
                  <p14:nvPr/>
                </p14:nvContentPartPr>
                <p14:xfrm>
                  <a:off x="1277460" y="2228640"/>
                  <a:ext cx="246960" cy="63468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5FFA7007-3BE5-713B-B684-35B91A814124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271340" y="2222520"/>
                    <a:ext cx="259200" cy="64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EFD0E2F7-920F-9663-3663-88EB3ACF68CE}"/>
                      </a:ext>
                    </a:extLst>
                  </p14:cNvPr>
                  <p14:cNvContentPartPr/>
                  <p14:nvPr/>
                </p14:nvContentPartPr>
                <p14:xfrm>
                  <a:off x="1457820" y="2714280"/>
                  <a:ext cx="118440" cy="21924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EFD0E2F7-920F-9663-3663-88EB3ACF68CE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1451700" y="2708160"/>
                    <a:ext cx="130680" cy="23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BCEE80D0-826C-A80F-7755-E30850B00772}"/>
                      </a:ext>
                    </a:extLst>
                  </p14:cNvPr>
                  <p14:cNvContentPartPr/>
                  <p14:nvPr/>
                </p14:nvContentPartPr>
                <p14:xfrm>
                  <a:off x="1674693" y="2357506"/>
                  <a:ext cx="20880" cy="1287360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BCEE80D0-826C-A80F-7755-E30850B00772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1668573" y="2351386"/>
                    <a:ext cx="33120" cy="12996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4CA6C57-61FB-2CD5-B574-B186194952FA}"/>
                    </a:ext>
                  </a:extLst>
                </p14:cNvPr>
                <p14:cNvContentPartPr/>
                <p14:nvPr/>
              </p14:nvContentPartPr>
              <p14:xfrm>
                <a:off x="1873005" y="2981355"/>
                <a:ext cx="511200" cy="1414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4CA6C57-61FB-2CD5-B574-B186194952F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864005" y="2972355"/>
                  <a:ext cx="528840" cy="159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0606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78BEB-8F51-42AC-D2AC-E0FFAD221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A12CC54C-9B6B-CA25-DBE5-CEA24010A4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27" t="9965" r="6693" b="9963"/>
          <a:stretch/>
        </p:blipFill>
        <p:spPr>
          <a:xfrm>
            <a:off x="338052" y="235661"/>
            <a:ext cx="8278477" cy="432667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A27EB8C-2013-AFB0-C56B-96C610112AD9}"/>
              </a:ext>
            </a:extLst>
          </p:cNvPr>
          <p:cNvGrpSpPr/>
          <p:nvPr/>
        </p:nvGrpSpPr>
        <p:grpSpPr>
          <a:xfrm>
            <a:off x="6714243" y="4138736"/>
            <a:ext cx="2290966" cy="847200"/>
            <a:chOff x="2281034" y="724796"/>
            <a:chExt cx="2290966" cy="847200"/>
          </a:xfrm>
        </p:grpSpPr>
        <p:sp>
          <p:nvSpPr>
            <p:cNvPr id="3" name="Google Shape;1505;p30">
              <a:extLst>
                <a:ext uri="{FF2B5EF4-FFF2-40B4-BE49-F238E27FC236}">
                  <a16:creationId xmlns:a16="http://schemas.microsoft.com/office/drawing/2014/main" id="{2DE3E316-3B07-5528-1AE8-48E2555769B6}"/>
                </a:ext>
              </a:extLst>
            </p:cNvPr>
            <p:cNvSpPr/>
            <p:nvPr/>
          </p:nvSpPr>
          <p:spPr>
            <a:xfrm>
              <a:off x="2281034" y="724796"/>
              <a:ext cx="2290966" cy="8472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4" name="Google Shape;99;p14" descr="A close up of a sign&#10;&#10;Description automatically generated">
              <a:extLst>
                <a:ext uri="{FF2B5EF4-FFF2-40B4-BE49-F238E27FC236}">
                  <a16:creationId xmlns:a16="http://schemas.microsoft.com/office/drawing/2014/main" id="{C28E684D-01FA-A42C-DFAB-423763466F0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45405" y="801750"/>
              <a:ext cx="1176313" cy="691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101;p14" descr="A close up of a sign&#10;&#10;Description automatically generated">
              <a:extLst>
                <a:ext uri="{FF2B5EF4-FFF2-40B4-BE49-F238E27FC236}">
                  <a16:creationId xmlns:a16="http://schemas.microsoft.com/office/drawing/2014/main" id="{1A1EDD83-C993-9258-1D91-BB08354507E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38719" y="826215"/>
              <a:ext cx="648889" cy="6915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062B740-FB8D-17AC-C8FC-988510B69D0F}"/>
              </a:ext>
            </a:extLst>
          </p:cNvPr>
          <p:cNvSpPr txBox="1"/>
          <p:nvPr/>
        </p:nvSpPr>
        <p:spPr>
          <a:xfrm>
            <a:off x="624393" y="381109"/>
            <a:ext cx="3459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Poppins Medium"/>
                <a:cs typeface="Poppins Medium"/>
              </a:rPr>
              <a:t>In class exercise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1B84C5-46A7-AD08-DEB9-CD29F55E6C83}"/>
              </a:ext>
            </a:extLst>
          </p:cNvPr>
          <p:cNvSpPr txBox="1"/>
          <p:nvPr/>
        </p:nvSpPr>
        <p:spPr>
          <a:xfrm>
            <a:off x="842790" y="1230480"/>
            <a:ext cx="74584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Ask the user to enter 10 numbers. At the end, tell them the mean average, </a:t>
            </a:r>
            <a:r>
              <a:rPr lang="en-GB" sz="2800" b="1" dirty="0"/>
              <a:t>maximum and minimum of the values entered.</a:t>
            </a:r>
          </a:p>
        </p:txBody>
      </p:sp>
    </p:spTree>
    <p:extLst>
      <p:ext uri="{BB962C8B-B14F-4D97-AF65-F5344CB8AC3E}">
        <p14:creationId xmlns:p14="http://schemas.microsoft.com/office/powerpoint/2010/main" val="25937957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6271F-D83A-DCE6-603A-B853B9595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068CD475-6965-DC00-C2DE-9B18D9F7A2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27" t="9965" r="6693" b="9963"/>
          <a:stretch/>
        </p:blipFill>
        <p:spPr>
          <a:xfrm>
            <a:off x="338052" y="236280"/>
            <a:ext cx="8278477" cy="432667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6EC1097-F013-E7F9-C82A-7B040E756504}"/>
              </a:ext>
            </a:extLst>
          </p:cNvPr>
          <p:cNvGrpSpPr/>
          <p:nvPr/>
        </p:nvGrpSpPr>
        <p:grpSpPr>
          <a:xfrm>
            <a:off x="6714243" y="4138736"/>
            <a:ext cx="2290966" cy="847200"/>
            <a:chOff x="2281034" y="724796"/>
            <a:chExt cx="2290966" cy="847200"/>
          </a:xfrm>
        </p:grpSpPr>
        <p:sp>
          <p:nvSpPr>
            <p:cNvPr id="3" name="Google Shape;1505;p30">
              <a:extLst>
                <a:ext uri="{FF2B5EF4-FFF2-40B4-BE49-F238E27FC236}">
                  <a16:creationId xmlns:a16="http://schemas.microsoft.com/office/drawing/2014/main" id="{ED2B5ACE-E8C9-B635-62F6-7CFD8A565C61}"/>
                </a:ext>
              </a:extLst>
            </p:cNvPr>
            <p:cNvSpPr/>
            <p:nvPr/>
          </p:nvSpPr>
          <p:spPr>
            <a:xfrm>
              <a:off x="2281034" y="724796"/>
              <a:ext cx="2290966" cy="8472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4" name="Google Shape;99;p14" descr="A close up of a sign&#10;&#10;Description automatically generated">
              <a:extLst>
                <a:ext uri="{FF2B5EF4-FFF2-40B4-BE49-F238E27FC236}">
                  <a16:creationId xmlns:a16="http://schemas.microsoft.com/office/drawing/2014/main" id="{332DA386-243D-42EC-8E3C-359581B9DC3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45405" y="801750"/>
              <a:ext cx="1176313" cy="691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101;p14" descr="A close up of a sign&#10;&#10;Description automatically generated">
              <a:extLst>
                <a:ext uri="{FF2B5EF4-FFF2-40B4-BE49-F238E27FC236}">
                  <a16:creationId xmlns:a16="http://schemas.microsoft.com/office/drawing/2014/main" id="{C7C87B49-F64A-EF7C-F8C7-601D0765353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38719" y="826215"/>
              <a:ext cx="648889" cy="6915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C27A68F-92BE-7DDB-5031-4BD18FE45DE6}"/>
              </a:ext>
            </a:extLst>
          </p:cNvPr>
          <p:cNvSpPr txBox="1"/>
          <p:nvPr/>
        </p:nvSpPr>
        <p:spPr>
          <a:xfrm>
            <a:off x="624393" y="381109"/>
            <a:ext cx="3459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Poppins Medium"/>
                <a:cs typeface="Poppins Medium"/>
              </a:rPr>
              <a:t>Project: Number guesser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0AFBD18-BBA6-9936-D6AB-C2BFC8C1D5CE}"/>
              </a:ext>
            </a:extLst>
          </p:cNvPr>
          <p:cNvSpPr txBox="1">
            <a:spLocks/>
          </p:cNvSpPr>
          <p:nvPr/>
        </p:nvSpPr>
        <p:spPr>
          <a:xfrm>
            <a:off x="527471" y="1239982"/>
            <a:ext cx="7527456" cy="1873522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Write a program that generates a random number between 1 and 100. Allow the user to keep guessing the number until they have guessed the random number. </a:t>
            </a:r>
          </a:p>
          <a:p>
            <a:pPr marL="514350" indent="-514350"/>
            <a:endParaRPr lang="en-GB" b="1" u="sng" dirty="0">
              <a:solidFill>
                <a:srgbClr val="FF0000"/>
              </a:solidFill>
            </a:endParaRPr>
          </a:p>
          <a:p>
            <a:pPr marL="514350" indent="-514350"/>
            <a:r>
              <a:rPr lang="en-GB" b="1" dirty="0"/>
              <a:t>Challenge: Extend/modify the above program to include the following</a:t>
            </a:r>
          </a:p>
          <a:p>
            <a:pPr marL="360363" indent="-360363"/>
            <a:r>
              <a:rPr lang="en-GB" b="1" dirty="0"/>
              <a:t> a) </a:t>
            </a:r>
            <a:r>
              <a:rPr lang="en-GB" dirty="0"/>
              <a:t>If they enter a number lower than the number generated, tell them that their number is too low. Do the same if they enter a number higher than the number generated. </a:t>
            </a:r>
          </a:p>
          <a:p>
            <a:pPr marL="360363" indent="-360363"/>
            <a:r>
              <a:rPr lang="en-GB" b="1" dirty="0"/>
              <a:t> b) </a:t>
            </a:r>
            <a:r>
              <a:rPr lang="en-GB" dirty="0"/>
              <a:t>tell them how many guesses they entered before each guess</a:t>
            </a:r>
          </a:p>
          <a:p>
            <a:pPr marL="360363" indent="-360363"/>
            <a:r>
              <a:rPr lang="en-GB" b="1" dirty="0"/>
              <a:t> c) set the (generated number +1) as landmine, if user entered that number, they lose.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79AED7-2327-1F11-4039-86D258C548C8}"/>
              </a:ext>
            </a:extLst>
          </p:cNvPr>
          <p:cNvSpPr txBox="1"/>
          <p:nvPr/>
        </p:nvSpPr>
        <p:spPr>
          <a:xfrm>
            <a:off x="1448892" y="3361176"/>
            <a:ext cx="4652354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FF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E00E"/>
                </a:solidFill>
                <a:effectLst/>
                <a:latin typeface="Consolas" panose="020B0609020204030204" pitchFamily="49" charset="0"/>
              </a:rPr>
              <a:t>random</a:t>
            </a:r>
            <a:endParaRPr lang="en-US" b="0" dirty="0">
              <a:solidFill>
                <a:srgbClr val="F7F7F7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 err="1">
                <a:solidFill>
                  <a:srgbClr val="FF9B00"/>
                </a:solidFill>
                <a:effectLst/>
                <a:latin typeface="Consolas" panose="020B0609020204030204" pitchFamily="49" charset="0"/>
              </a:rPr>
              <a:t>randomNumber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FFF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E00E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b="0" dirty="0" err="1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F9B00"/>
                </a:solidFill>
                <a:effectLst/>
                <a:latin typeface="Consolas" panose="020B0609020204030204" pitchFamily="49" charset="0"/>
              </a:rPr>
              <a:t>randrange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FFF3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7F7F7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8E8E8E"/>
                </a:solidFill>
                <a:effectLst/>
                <a:latin typeface="Consolas" panose="020B0609020204030204" pitchFamily="49" charset="0"/>
              </a:rPr>
              <a:t># this code generate number from 1 to 50</a:t>
            </a:r>
            <a:endParaRPr lang="en-US" b="0" dirty="0">
              <a:solidFill>
                <a:srgbClr val="F7F7F7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461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5AEC4D36-2D23-0A5A-A4D6-49562C7D20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27" t="9965" r="6693" b="9963"/>
          <a:stretch/>
        </p:blipFill>
        <p:spPr>
          <a:xfrm>
            <a:off x="330631" y="259245"/>
            <a:ext cx="8278477" cy="4326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21A451-C685-0F0F-9932-40809EA5D3C7}"/>
              </a:ext>
            </a:extLst>
          </p:cNvPr>
          <p:cNvSpPr txBox="1"/>
          <p:nvPr/>
        </p:nvSpPr>
        <p:spPr>
          <a:xfrm>
            <a:off x="624393" y="381109"/>
            <a:ext cx="3459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Poppins Medium"/>
                <a:cs typeface="Poppins Medium"/>
              </a:rPr>
              <a:t>Loops</a:t>
            </a:r>
          </a:p>
        </p:txBody>
      </p:sp>
      <p:sp>
        <p:nvSpPr>
          <p:cNvPr id="122" name="Google Shape;122;p4"/>
          <p:cNvSpPr txBox="1"/>
          <p:nvPr/>
        </p:nvSpPr>
        <p:spPr>
          <a:xfrm>
            <a:off x="2388947" y="1948430"/>
            <a:ext cx="1949967" cy="2501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sz="105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print(‘Hi’)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sz="105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print(‘Hi’)</a:t>
            </a:r>
            <a:endParaRPr sz="105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sz="105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print(‘Hi’)</a:t>
            </a:r>
            <a:endParaRPr sz="105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sz="105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print(‘Hi)</a:t>
            </a:r>
            <a:endParaRPr sz="105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sz="105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print(‘Hi’)</a:t>
            </a:r>
            <a:endParaRPr sz="105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sz="105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print(‘Hi)</a:t>
            </a:r>
            <a:endParaRPr sz="105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  <a:buSzPts val="2100"/>
            </a:pPr>
            <a:r>
              <a:rPr lang="en-GB" sz="105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(...)</a:t>
            </a:r>
            <a:endParaRPr sz="105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  <a:buSzPts val="2100"/>
            </a:pPr>
            <a:endParaRPr sz="105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  <a:buSzPts val="2100"/>
            </a:pPr>
            <a:endParaRPr sz="105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Google Shape;180;g1b517c2e038_1_65">
            <a:extLst>
              <a:ext uri="{FF2B5EF4-FFF2-40B4-BE49-F238E27FC236}">
                <a16:creationId xmlns:a16="http://schemas.microsoft.com/office/drawing/2014/main" id="{9C0EE291-77F4-ECB8-A4BD-9F3549B4A13B}"/>
              </a:ext>
            </a:extLst>
          </p:cNvPr>
          <p:cNvSpPr txBox="1">
            <a:spLocks/>
          </p:cNvSpPr>
          <p:nvPr/>
        </p:nvSpPr>
        <p:spPr>
          <a:xfrm>
            <a:off x="1043664" y="1101266"/>
            <a:ext cx="6540279" cy="477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60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0647">
              <a:lnSpc>
                <a:spcPct val="115000"/>
              </a:lnSpc>
              <a:buSzPts val="1700"/>
            </a:pPr>
            <a:r>
              <a:rPr lang="en-US" sz="2000" b="0" i="0" dirty="0">
                <a:effectLst/>
                <a:latin typeface="euclid_circular_a"/>
              </a:rPr>
              <a:t>control statements that allow blocks of code to be repeated</a:t>
            </a:r>
          </a:p>
          <a:p>
            <a:pPr marL="120647">
              <a:lnSpc>
                <a:spcPct val="115000"/>
              </a:lnSpc>
              <a:buSzPts val="1700"/>
            </a:pPr>
            <a:endParaRPr lang="en-US" sz="2000" b="0" i="0" dirty="0">
              <a:effectLst/>
              <a:latin typeface="euclid_circular_a"/>
            </a:endParaRPr>
          </a:p>
        </p:txBody>
      </p:sp>
      <p:pic>
        <p:nvPicPr>
          <p:cNvPr id="1026" name="Picture 2" descr="Over And Over Again Kyle Broflovski GIF - Over And Over Again Kyle Broflovski South Park GIFs">
            <a:extLst>
              <a:ext uri="{FF2B5EF4-FFF2-40B4-BE49-F238E27FC236}">
                <a16:creationId xmlns:a16="http://schemas.microsoft.com/office/drawing/2014/main" id="{00B2A94B-0B67-AB4B-89D1-62E4BB787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514" y="1655361"/>
            <a:ext cx="2290966" cy="2290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E050C1-C9E3-463B-9A61-933F810F5AFC}"/>
              </a:ext>
            </a:extLst>
          </p:cNvPr>
          <p:cNvSpPr txBox="1"/>
          <p:nvPr/>
        </p:nvSpPr>
        <p:spPr>
          <a:xfrm>
            <a:off x="5199648" y="3954931"/>
            <a:ext cx="26600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https://tenor.com/view/over-and-over-again-kyle-broflovski-south-park-s12e8-the-china-probrem-gif-21171264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B11B6F7-65BE-B721-8F34-645A49559270}"/>
              </a:ext>
            </a:extLst>
          </p:cNvPr>
          <p:cNvGrpSpPr/>
          <p:nvPr/>
        </p:nvGrpSpPr>
        <p:grpSpPr>
          <a:xfrm>
            <a:off x="6714243" y="4138736"/>
            <a:ext cx="2290966" cy="847200"/>
            <a:chOff x="2281034" y="724796"/>
            <a:chExt cx="2290966" cy="847200"/>
          </a:xfrm>
        </p:grpSpPr>
        <p:sp>
          <p:nvSpPr>
            <p:cNvPr id="3" name="Google Shape;1505;p30">
              <a:extLst>
                <a:ext uri="{FF2B5EF4-FFF2-40B4-BE49-F238E27FC236}">
                  <a16:creationId xmlns:a16="http://schemas.microsoft.com/office/drawing/2014/main" id="{FBE84C11-6AB2-B4E3-E6C3-DFB4543EA00C}"/>
                </a:ext>
              </a:extLst>
            </p:cNvPr>
            <p:cNvSpPr/>
            <p:nvPr/>
          </p:nvSpPr>
          <p:spPr>
            <a:xfrm>
              <a:off x="2281034" y="724796"/>
              <a:ext cx="2290966" cy="8472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4" name="Google Shape;99;p14" descr="A close up of a sign&#10;&#10;Description automatically generated">
              <a:extLst>
                <a:ext uri="{FF2B5EF4-FFF2-40B4-BE49-F238E27FC236}">
                  <a16:creationId xmlns:a16="http://schemas.microsoft.com/office/drawing/2014/main" id="{0C23D466-A48B-2999-BAB2-F4EF99551F21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45405" y="801750"/>
              <a:ext cx="1176313" cy="691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101;p14" descr="A close up of a sign&#10;&#10;Description automatically generated">
              <a:extLst>
                <a:ext uri="{FF2B5EF4-FFF2-40B4-BE49-F238E27FC236}">
                  <a16:creationId xmlns:a16="http://schemas.microsoft.com/office/drawing/2014/main" id="{4E247FD9-D17C-BFCE-4D99-34BD4003E0EB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738719" y="826215"/>
              <a:ext cx="648889" cy="6915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78CEAED-FBC3-3817-1809-B36AF5AB50D4}"/>
              </a:ext>
            </a:extLst>
          </p:cNvPr>
          <p:cNvSpPr txBox="1"/>
          <p:nvPr/>
        </p:nvSpPr>
        <p:spPr>
          <a:xfrm>
            <a:off x="1288660" y="2108779"/>
            <a:ext cx="78278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</a:t>
            </a:r>
          </a:p>
          <a:p>
            <a:r>
              <a:rPr lang="en-GB" dirty="0"/>
              <a:t>Hi</a:t>
            </a:r>
          </a:p>
          <a:p>
            <a:r>
              <a:rPr lang="en-GB" dirty="0"/>
              <a:t>Hi</a:t>
            </a:r>
          </a:p>
          <a:p>
            <a:r>
              <a:rPr lang="en-GB" dirty="0"/>
              <a:t>Hi</a:t>
            </a:r>
          </a:p>
          <a:p>
            <a:r>
              <a:rPr lang="en-GB" dirty="0"/>
              <a:t>Hi</a:t>
            </a:r>
          </a:p>
          <a:p>
            <a:r>
              <a:rPr lang="en-GB" dirty="0"/>
              <a:t>Hi</a:t>
            </a:r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B4AD19-A592-B537-5170-A51D53019F6D}"/>
              </a:ext>
            </a:extLst>
          </p:cNvPr>
          <p:cNvSpPr txBox="1"/>
          <p:nvPr/>
        </p:nvSpPr>
        <p:spPr>
          <a:xfrm>
            <a:off x="492891" y="1794542"/>
            <a:ext cx="2672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If I want to print: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5582F6-A643-E3F4-B2B3-08AE606F7A8E}"/>
              </a:ext>
            </a:extLst>
          </p:cNvPr>
          <p:cNvSpPr txBox="1"/>
          <p:nvPr/>
        </p:nvSpPr>
        <p:spPr>
          <a:xfrm>
            <a:off x="2349200" y="1788082"/>
            <a:ext cx="2672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What I have to code</a:t>
            </a:r>
          </a:p>
        </p:txBody>
      </p:sp>
    </p:spTree>
    <p:extLst>
      <p:ext uri="{BB962C8B-B14F-4D97-AF65-F5344CB8AC3E}">
        <p14:creationId xmlns:p14="http://schemas.microsoft.com/office/powerpoint/2010/main" val="79554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5AEC4D36-2D23-0A5A-A4D6-49562C7D20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27" t="9965" r="6693" b="9963"/>
          <a:stretch/>
        </p:blipFill>
        <p:spPr>
          <a:xfrm>
            <a:off x="338052" y="235661"/>
            <a:ext cx="8278477" cy="432667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B11B6F7-65BE-B721-8F34-645A49559270}"/>
              </a:ext>
            </a:extLst>
          </p:cNvPr>
          <p:cNvGrpSpPr/>
          <p:nvPr/>
        </p:nvGrpSpPr>
        <p:grpSpPr>
          <a:xfrm>
            <a:off x="6714243" y="4138736"/>
            <a:ext cx="2290966" cy="847200"/>
            <a:chOff x="2281034" y="724796"/>
            <a:chExt cx="2290966" cy="847200"/>
          </a:xfrm>
        </p:grpSpPr>
        <p:sp>
          <p:nvSpPr>
            <p:cNvPr id="3" name="Google Shape;1505;p30">
              <a:extLst>
                <a:ext uri="{FF2B5EF4-FFF2-40B4-BE49-F238E27FC236}">
                  <a16:creationId xmlns:a16="http://schemas.microsoft.com/office/drawing/2014/main" id="{FBE84C11-6AB2-B4E3-E6C3-DFB4543EA00C}"/>
                </a:ext>
              </a:extLst>
            </p:cNvPr>
            <p:cNvSpPr/>
            <p:nvPr/>
          </p:nvSpPr>
          <p:spPr>
            <a:xfrm>
              <a:off x="2281034" y="724796"/>
              <a:ext cx="2290966" cy="8472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4" name="Google Shape;99;p14" descr="A close up of a sign&#10;&#10;Description automatically generated">
              <a:extLst>
                <a:ext uri="{FF2B5EF4-FFF2-40B4-BE49-F238E27FC236}">
                  <a16:creationId xmlns:a16="http://schemas.microsoft.com/office/drawing/2014/main" id="{0C23D466-A48B-2999-BAB2-F4EF99551F2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45405" y="801750"/>
              <a:ext cx="1176313" cy="691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101;p14" descr="A close up of a sign&#10;&#10;Description automatically generated">
              <a:extLst>
                <a:ext uri="{FF2B5EF4-FFF2-40B4-BE49-F238E27FC236}">
                  <a16:creationId xmlns:a16="http://schemas.microsoft.com/office/drawing/2014/main" id="{4E247FD9-D17C-BFCE-4D99-34BD4003E0E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38719" y="826215"/>
              <a:ext cx="648889" cy="6915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321A451-C685-0F0F-9932-40809EA5D3C7}"/>
              </a:ext>
            </a:extLst>
          </p:cNvPr>
          <p:cNvSpPr txBox="1"/>
          <p:nvPr/>
        </p:nvSpPr>
        <p:spPr>
          <a:xfrm>
            <a:off x="624392" y="381109"/>
            <a:ext cx="4341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Poppins Medium"/>
                <a:cs typeface="Poppins Medium"/>
              </a:rPr>
              <a:t>Indefinite iteration: While Loop </a:t>
            </a:r>
          </a:p>
        </p:txBody>
      </p:sp>
      <p:sp>
        <p:nvSpPr>
          <p:cNvPr id="9" name="Google Shape;180;g1b517c2e038_1_65">
            <a:extLst>
              <a:ext uri="{FF2B5EF4-FFF2-40B4-BE49-F238E27FC236}">
                <a16:creationId xmlns:a16="http://schemas.microsoft.com/office/drawing/2014/main" id="{4E0877F2-6726-B46B-8391-EBDFB2E2CDAF}"/>
              </a:ext>
            </a:extLst>
          </p:cNvPr>
          <p:cNvSpPr txBox="1">
            <a:spLocks/>
          </p:cNvSpPr>
          <p:nvPr/>
        </p:nvSpPr>
        <p:spPr>
          <a:xfrm>
            <a:off x="588744" y="1132628"/>
            <a:ext cx="7038690" cy="1543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6000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0647">
              <a:lnSpc>
                <a:spcPct val="115000"/>
              </a:lnSpc>
              <a:buSzPts val="1700"/>
            </a:pPr>
            <a:r>
              <a:rPr lang="en-US" sz="2000" b="0" i="0" dirty="0">
                <a:effectLst/>
                <a:latin typeface="euclid_circular_a"/>
              </a:rPr>
              <a:t>Same as </a:t>
            </a:r>
            <a:r>
              <a:rPr lang="en-US" sz="2000" b="0" i="0" dirty="0">
                <a:solidFill>
                  <a:schemeClr val="bg2"/>
                </a:solidFill>
                <a:effectLst/>
                <a:highlight>
                  <a:srgbClr val="000000"/>
                </a:highlight>
                <a:latin typeface="euclid_circular_a"/>
              </a:rPr>
              <a:t>if</a:t>
            </a:r>
            <a:r>
              <a:rPr lang="en-US" sz="2000" b="0" i="0" dirty="0">
                <a:effectLst/>
                <a:latin typeface="euclid_circular_a"/>
              </a:rPr>
              <a:t> condition:</a:t>
            </a:r>
          </a:p>
          <a:p>
            <a:pPr marL="120647">
              <a:lnSpc>
                <a:spcPct val="115000"/>
              </a:lnSpc>
              <a:buSzPts val="1700"/>
            </a:pPr>
            <a:r>
              <a:rPr lang="en-US" sz="2000" b="0" i="0" dirty="0">
                <a:effectLst/>
                <a:latin typeface="euclid_circular_a"/>
              </a:rPr>
              <a:t>Loops while the condition is true</a:t>
            </a:r>
          </a:p>
          <a:p>
            <a:pPr marL="120647">
              <a:lnSpc>
                <a:spcPct val="115000"/>
              </a:lnSpc>
              <a:buSzPts val="1700"/>
            </a:pPr>
            <a:r>
              <a:rPr lang="en-US" sz="2000" b="0" i="0" dirty="0">
                <a:effectLst/>
                <a:latin typeface="euclid_circular_a"/>
              </a:rPr>
              <a:t>Stops when the condition becomes false</a:t>
            </a:r>
          </a:p>
          <a:p>
            <a:pPr marL="120647">
              <a:lnSpc>
                <a:spcPct val="115000"/>
              </a:lnSpc>
              <a:buSzPts val="1700"/>
            </a:pPr>
            <a:endParaRPr lang="en-US" sz="2000" dirty="0">
              <a:latin typeface="euclid_circular_a"/>
            </a:endParaRPr>
          </a:p>
          <a:p>
            <a:pPr marL="120647">
              <a:lnSpc>
                <a:spcPct val="115000"/>
              </a:lnSpc>
              <a:buSzPts val="1700"/>
            </a:pPr>
            <a:r>
              <a:rPr lang="en-US" sz="2000" b="0" i="0" dirty="0">
                <a:effectLst/>
                <a:latin typeface="euclid_circular_a"/>
              </a:rPr>
              <a:t>Always </a:t>
            </a:r>
            <a:r>
              <a:rPr lang="en-US" sz="2000" b="0" i="0" dirty="0">
                <a:effectLst/>
                <a:highlight>
                  <a:srgbClr val="FF0000"/>
                </a:highlight>
                <a:latin typeface="euclid_circular_a"/>
              </a:rPr>
              <a:t>check</a:t>
            </a:r>
            <a:r>
              <a:rPr lang="en-US" sz="2000" b="0" i="0" dirty="0">
                <a:effectLst/>
                <a:latin typeface="euclid_circular_a"/>
              </a:rPr>
              <a:t> stopping </a:t>
            </a:r>
            <a:r>
              <a:rPr lang="en-US" sz="2000" dirty="0">
                <a:latin typeface="euclid_circular_a"/>
              </a:rPr>
              <a:t>condition </a:t>
            </a:r>
            <a:r>
              <a:rPr lang="en-US" sz="2000" dirty="0">
                <a:highlight>
                  <a:srgbClr val="FF0000"/>
                </a:highlight>
                <a:latin typeface="euclid_circular_a"/>
              </a:rPr>
              <a:t>before</a:t>
            </a:r>
            <a:r>
              <a:rPr lang="en-US" sz="2000" dirty="0">
                <a:latin typeface="euclid_circular_a"/>
              </a:rPr>
              <a:t> starting the loop</a:t>
            </a:r>
            <a:endParaRPr lang="en-US" sz="2000" b="0" i="0" dirty="0">
              <a:effectLst/>
              <a:latin typeface="euclid_circular_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DA526D-5070-786A-4803-15C346ACD128}"/>
              </a:ext>
            </a:extLst>
          </p:cNvPr>
          <p:cNvSpPr txBox="1"/>
          <p:nvPr/>
        </p:nvSpPr>
        <p:spPr>
          <a:xfrm>
            <a:off x="1483066" y="3038182"/>
            <a:ext cx="1951510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FF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B0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FFF3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(“Hi”)</a:t>
            </a:r>
          </a:p>
          <a:p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B0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FFF3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7F7F7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050" name="Picture 2" descr="Too Many Counting GIF - Too Many Counting GIFs">
            <a:extLst>
              <a:ext uri="{FF2B5EF4-FFF2-40B4-BE49-F238E27FC236}">
                <a16:creationId xmlns:a16="http://schemas.microsoft.com/office/drawing/2014/main" id="{C6E62591-BF6A-A630-0D73-BB73BB48F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693" y="1056321"/>
            <a:ext cx="2261755" cy="226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A99ADB-E62E-196C-B5F8-5B6EF7D1B9F2}"/>
              </a:ext>
            </a:extLst>
          </p:cNvPr>
          <p:cNvSpPr txBox="1"/>
          <p:nvPr/>
        </p:nvSpPr>
        <p:spPr>
          <a:xfrm>
            <a:off x="7641570" y="3400055"/>
            <a:ext cx="12317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https://tenor.com/view/too-many-counting-gif-15929632</a:t>
            </a:r>
          </a:p>
        </p:txBody>
      </p:sp>
    </p:spTree>
    <p:extLst>
      <p:ext uri="{BB962C8B-B14F-4D97-AF65-F5344CB8AC3E}">
        <p14:creationId xmlns:p14="http://schemas.microsoft.com/office/powerpoint/2010/main" val="3742499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0D4DD-5AF3-AFEA-F005-7DEEDE2E7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D227C69D-DBA2-07B6-046B-D5493E5ED8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27" t="9965" r="6693" b="9963"/>
          <a:stretch/>
        </p:blipFill>
        <p:spPr>
          <a:xfrm>
            <a:off x="338052" y="235661"/>
            <a:ext cx="8278477" cy="432667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075D9AC-E673-8763-272A-83CFD4B38BF2}"/>
              </a:ext>
            </a:extLst>
          </p:cNvPr>
          <p:cNvGrpSpPr/>
          <p:nvPr/>
        </p:nvGrpSpPr>
        <p:grpSpPr>
          <a:xfrm>
            <a:off x="6714243" y="4138736"/>
            <a:ext cx="2290966" cy="847200"/>
            <a:chOff x="2281034" y="724796"/>
            <a:chExt cx="2290966" cy="847200"/>
          </a:xfrm>
        </p:grpSpPr>
        <p:sp>
          <p:nvSpPr>
            <p:cNvPr id="3" name="Google Shape;1505;p30">
              <a:extLst>
                <a:ext uri="{FF2B5EF4-FFF2-40B4-BE49-F238E27FC236}">
                  <a16:creationId xmlns:a16="http://schemas.microsoft.com/office/drawing/2014/main" id="{B4FFA789-C005-D839-81EF-31F289C08DE0}"/>
                </a:ext>
              </a:extLst>
            </p:cNvPr>
            <p:cNvSpPr/>
            <p:nvPr/>
          </p:nvSpPr>
          <p:spPr>
            <a:xfrm>
              <a:off x="2281034" y="724796"/>
              <a:ext cx="2290966" cy="8472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4" name="Google Shape;99;p14" descr="A close up of a sign&#10;&#10;Description automatically generated">
              <a:extLst>
                <a:ext uri="{FF2B5EF4-FFF2-40B4-BE49-F238E27FC236}">
                  <a16:creationId xmlns:a16="http://schemas.microsoft.com/office/drawing/2014/main" id="{E5DE405F-D81B-B78E-FEF9-7DCDCA34319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45405" y="801750"/>
              <a:ext cx="1176313" cy="691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101;p14" descr="A close up of a sign&#10;&#10;Description automatically generated">
              <a:extLst>
                <a:ext uri="{FF2B5EF4-FFF2-40B4-BE49-F238E27FC236}">
                  <a16:creationId xmlns:a16="http://schemas.microsoft.com/office/drawing/2014/main" id="{ECE2E616-E7D2-8F0E-12C2-2163D2E2A960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38719" y="826215"/>
              <a:ext cx="648889" cy="6915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E0A2A3E-A88E-DB7B-D6F7-DEC724ABA94D}"/>
              </a:ext>
            </a:extLst>
          </p:cNvPr>
          <p:cNvSpPr txBox="1"/>
          <p:nvPr/>
        </p:nvSpPr>
        <p:spPr>
          <a:xfrm>
            <a:off x="624392" y="381109"/>
            <a:ext cx="4341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Poppins Medium"/>
                <a:cs typeface="Poppins Medium"/>
              </a:rPr>
              <a:t>While Loop :detailed </a:t>
            </a:r>
          </a:p>
        </p:txBody>
      </p:sp>
      <p:sp>
        <p:nvSpPr>
          <p:cNvPr id="9" name="Google Shape;180;g1b517c2e038_1_65">
            <a:extLst>
              <a:ext uri="{FF2B5EF4-FFF2-40B4-BE49-F238E27FC236}">
                <a16:creationId xmlns:a16="http://schemas.microsoft.com/office/drawing/2014/main" id="{EB349A7E-E936-21B1-CE5A-FFDC5F27C779}"/>
              </a:ext>
            </a:extLst>
          </p:cNvPr>
          <p:cNvSpPr txBox="1">
            <a:spLocks/>
          </p:cNvSpPr>
          <p:nvPr/>
        </p:nvSpPr>
        <p:spPr>
          <a:xfrm>
            <a:off x="588744" y="1132628"/>
            <a:ext cx="7038690" cy="1543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6000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0647">
              <a:lnSpc>
                <a:spcPct val="115000"/>
              </a:lnSpc>
              <a:buSzPts val="1700"/>
            </a:pPr>
            <a:r>
              <a:rPr lang="en-US" sz="2000" b="0" i="0" dirty="0">
                <a:effectLst/>
                <a:latin typeface="euclid_circular_a"/>
              </a:rPr>
              <a:t>What: repeatedly execute block of code as long as the test </a:t>
            </a:r>
            <a:r>
              <a:rPr lang="en-US" sz="2000" b="0" i="0" dirty="0">
                <a:effectLst/>
                <a:highlight>
                  <a:srgbClr val="FFFF00"/>
                </a:highlight>
                <a:latin typeface="euclid_circular_a"/>
              </a:rPr>
              <a:t>expression (condition) is true</a:t>
            </a:r>
            <a:r>
              <a:rPr lang="en-US" sz="2000" b="0" i="0" dirty="0">
                <a:effectLst/>
                <a:latin typeface="euclid_circular_a"/>
              </a:rPr>
              <a:t>.</a:t>
            </a:r>
          </a:p>
          <a:p>
            <a:pPr marL="120647">
              <a:lnSpc>
                <a:spcPct val="115000"/>
              </a:lnSpc>
              <a:buSzPts val="1700"/>
            </a:pPr>
            <a:endParaRPr lang="en-US" sz="2000" b="0" i="0" dirty="0">
              <a:effectLst/>
              <a:latin typeface="euclid_circular_a"/>
            </a:endParaRPr>
          </a:p>
          <a:p>
            <a:pPr marL="120647">
              <a:lnSpc>
                <a:spcPct val="115000"/>
              </a:lnSpc>
              <a:buSzPts val="1700"/>
            </a:pPr>
            <a:r>
              <a:rPr lang="en-US" sz="2000" b="0" i="0" dirty="0">
                <a:effectLst/>
                <a:latin typeface="euclid_circular_a"/>
              </a:rPr>
              <a:t>When useful: We generally use this loop when we don't know the exact number of times to iterate.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023012-36DE-AFCE-2ADD-D72E09FEC100}"/>
              </a:ext>
            </a:extLst>
          </p:cNvPr>
          <p:cNvSpPr txBox="1"/>
          <p:nvPr/>
        </p:nvSpPr>
        <p:spPr>
          <a:xfrm>
            <a:off x="1483066" y="3038182"/>
            <a:ext cx="1951510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FFFF"/>
                </a:solidFill>
                <a:latin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F7F7F7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9B00"/>
                </a:solidFill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F7F7F7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FFF3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F7F7F7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6</a:t>
            </a:r>
            <a:r>
              <a:rPr lang="en-US" dirty="0">
                <a:solidFill>
                  <a:srgbClr val="F7F7F7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rgbClr val="F7F7F7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F7F7F7"/>
                </a:solidFill>
                <a:latin typeface="Consolas" panose="020B0609020204030204" pitchFamily="49" charset="0"/>
              </a:rPr>
              <a:t>(“Hi”)</a:t>
            </a:r>
          </a:p>
          <a:p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B0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FFF3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7F7F7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DF75A8A-94B4-FCC6-DA6D-5070462AC47D}"/>
              </a:ext>
            </a:extLst>
          </p:cNvPr>
          <p:cNvSpPr txBox="1"/>
          <p:nvPr/>
        </p:nvSpPr>
        <p:spPr>
          <a:xfrm>
            <a:off x="1483066" y="2834596"/>
            <a:ext cx="1951510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9B00"/>
                </a:solidFill>
                <a:latin typeface="Consolas" panose="020B0609020204030204" pitchFamily="49" charset="0"/>
              </a:rPr>
              <a:t>count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= 0</a:t>
            </a:r>
            <a:endParaRPr lang="en-US" b="0" i="1" dirty="0">
              <a:solidFill>
                <a:schemeClr val="accent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i="1" dirty="0">
                <a:solidFill>
                  <a:srgbClr val="00FFFF"/>
                </a:solidFill>
                <a:latin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F7F7F7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9B00"/>
                </a:solidFill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F7F7F7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FFF3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F7F7F7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6</a:t>
            </a:r>
            <a:r>
              <a:rPr lang="en-US" dirty="0">
                <a:solidFill>
                  <a:srgbClr val="F7F7F7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rgbClr val="F7F7F7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F7F7F7"/>
                </a:solidFill>
                <a:latin typeface="Consolas" panose="020B0609020204030204" pitchFamily="49" charset="0"/>
              </a:rPr>
              <a:t>(“Hi”)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3D93ED4-22AF-6AF7-2D05-2D956B6F00F3}"/>
                  </a:ext>
                </a:extLst>
              </p14:cNvPr>
              <p14:cNvContentPartPr/>
              <p14:nvPr/>
            </p14:nvContentPartPr>
            <p14:xfrm>
              <a:off x="1139869" y="2750095"/>
              <a:ext cx="1619280" cy="3942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3D93ED4-22AF-6AF7-2D05-2D956B6F00F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33749" y="2743975"/>
                <a:ext cx="1631520" cy="40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555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94586-26B1-546F-4CFB-A86F3ED7E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64654E58-0E07-0FA0-09E0-7EFC30C8AB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27" t="9965" r="6693" b="9963"/>
          <a:stretch/>
        </p:blipFill>
        <p:spPr>
          <a:xfrm>
            <a:off x="338052" y="235661"/>
            <a:ext cx="8278477" cy="432667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FDEFC26-0A25-0C9B-D7C7-2DA717E2BBA1}"/>
              </a:ext>
            </a:extLst>
          </p:cNvPr>
          <p:cNvGrpSpPr/>
          <p:nvPr/>
        </p:nvGrpSpPr>
        <p:grpSpPr>
          <a:xfrm>
            <a:off x="6714243" y="4138736"/>
            <a:ext cx="2290966" cy="847200"/>
            <a:chOff x="2281034" y="724796"/>
            <a:chExt cx="2290966" cy="847200"/>
          </a:xfrm>
        </p:grpSpPr>
        <p:sp>
          <p:nvSpPr>
            <p:cNvPr id="3" name="Google Shape;1505;p30">
              <a:extLst>
                <a:ext uri="{FF2B5EF4-FFF2-40B4-BE49-F238E27FC236}">
                  <a16:creationId xmlns:a16="http://schemas.microsoft.com/office/drawing/2014/main" id="{7370F95A-D9B0-83DE-7EEB-3834A95EBCD1}"/>
                </a:ext>
              </a:extLst>
            </p:cNvPr>
            <p:cNvSpPr/>
            <p:nvPr/>
          </p:nvSpPr>
          <p:spPr>
            <a:xfrm>
              <a:off x="2281034" y="724796"/>
              <a:ext cx="2290966" cy="8472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4" name="Google Shape;99;p14" descr="A close up of a sign&#10;&#10;Description automatically generated">
              <a:extLst>
                <a:ext uri="{FF2B5EF4-FFF2-40B4-BE49-F238E27FC236}">
                  <a16:creationId xmlns:a16="http://schemas.microsoft.com/office/drawing/2014/main" id="{0019B7BE-2FDD-E1BA-588E-F4580645896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45405" y="801750"/>
              <a:ext cx="1176313" cy="691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101;p14" descr="A close up of a sign&#10;&#10;Description automatically generated">
              <a:extLst>
                <a:ext uri="{FF2B5EF4-FFF2-40B4-BE49-F238E27FC236}">
                  <a16:creationId xmlns:a16="http://schemas.microsoft.com/office/drawing/2014/main" id="{08BDD848-8DEE-8786-159E-420605BADD3C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38719" y="826215"/>
              <a:ext cx="648889" cy="6915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145B6B5-FF7C-D7F8-86B0-23233BF03CAD}"/>
              </a:ext>
            </a:extLst>
          </p:cNvPr>
          <p:cNvSpPr txBox="1"/>
          <p:nvPr/>
        </p:nvSpPr>
        <p:spPr>
          <a:xfrm>
            <a:off x="624392" y="381109"/>
            <a:ext cx="4341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Poppins Medium"/>
                <a:cs typeface="Poppins Medium"/>
              </a:rPr>
              <a:t>While Loop :detailed </a:t>
            </a:r>
          </a:p>
        </p:txBody>
      </p:sp>
      <p:sp>
        <p:nvSpPr>
          <p:cNvPr id="9" name="Google Shape;180;g1b517c2e038_1_65">
            <a:extLst>
              <a:ext uri="{FF2B5EF4-FFF2-40B4-BE49-F238E27FC236}">
                <a16:creationId xmlns:a16="http://schemas.microsoft.com/office/drawing/2014/main" id="{7E6AD2EA-1E21-DB18-C9E8-4C0744D4A1DA}"/>
              </a:ext>
            </a:extLst>
          </p:cNvPr>
          <p:cNvSpPr txBox="1">
            <a:spLocks/>
          </p:cNvSpPr>
          <p:nvPr/>
        </p:nvSpPr>
        <p:spPr>
          <a:xfrm>
            <a:off x="588744" y="1132628"/>
            <a:ext cx="7038690" cy="1543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6000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0647">
              <a:lnSpc>
                <a:spcPct val="115000"/>
              </a:lnSpc>
              <a:buSzPts val="1700"/>
            </a:pPr>
            <a:r>
              <a:rPr lang="en-US" sz="2000" b="0" i="0" dirty="0">
                <a:effectLst/>
                <a:latin typeface="euclid_circular_a"/>
              </a:rPr>
              <a:t>What: repeatedly execute block of code as long as the test expression (condition) is true.</a:t>
            </a:r>
          </a:p>
          <a:p>
            <a:pPr marL="120647">
              <a:lnSpc>
                <a:spcPct val="115000"/>
              </a:lnSpc>
              <a:buSzPts val="1700"/>
            </a:pPr>
            <a:endParaRPr lang="en-US" sz="2000" b="0" i="0" dirty="0">
              <a:effectLst/>
              <a:latin typeface="euclid_circular_a"/>
            </a:endParaRPr>
          </a:p>
          <a:p>
            <a:pPr marL="120647">
              <a:lnSpc>
                <a:spcPct val="115000"/>
              </a:lnSpc>
              <a:buSzPts val="1700"/>
            </a:pPr>
            <a:r>
              <a:rPr lang="en-US" sz="2000" b="0" i="0" dirty="0">
                <a:effectLst/>
                <a:latin typeface="euclid_circular_a"/>
              </a:rPr>
              <a:t>When useful: We generally use this loop when we don't know the exact number of times to iterate.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1B01CA-72FD-7234-666F-1F2DF6745B25}"/>
              </a:ext>
            </a:extLst>
          </p:cNvPr>
          <p:cNvSpPr txBox="1"/>
          <p:nvPr/>
        </p:nvSpPr>
        <p:spPr>
          <a:xfrm>
            <a:off x="2279702" y="3128236"/>
            <a:ext cx="1951510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FF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B0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FFF3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B0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B0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FFF3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7F7F7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5F30060-8DBD-55DB-FB64-4F20CEBE6459}"/>
              </a:ext>
            </a:extLst>
          </p:cNvPr>
          <p:cNvGrpSpPr/>
          <p:nvPr/>
        </p:nvGrpSpPr>
        <p:grpSpPr>
          <a:xfrm>
            <a:off x="5825629" y="1620775"/>
            <a:ext cx="1109880" cy="693000"/>
            <a:chOff x="5825629" y="1620775"/>
            <a:chExt cx="1109880" cy="69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A87CF18-C63A-D5E6-E7A9-685B9BBC6FA2}"/>
                    </a:ext>
                  </a:extLst>
                </p14:cNvPr>
                <p14:cNvContentPartPr/>
                <p14:nvPr/>
              </p14:nvContentPartPr>
              <p14:xfrm>
                <a:off x="5825629" y="2259415"/>
                <a:ext cx="1094400" cy="54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A87CF18-C63A-D5E6-E7A9-685B9BBC6FA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819509" y="2253295"/>
                  <a:ext cx="1106640" cy="66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57F64D0-CF14-A8BE-5C1E-EE851863DB54}"/>
                </a:ext>
              </a:extLst>
            </p:cNvPr>
            <p:cNvGrpSpPr/>
            <p:nvPr/>
          </p:nvGrpSpPr>
          <p:grpSpPr>
            <a:xfrm>
              <a:off x="6151429" y="1620775"/>
              <a:ext cx="784080" cy="397080"/>
              <a:chOff x="6151429" y="1620775"/>
              <a:chExt cx="784080" cy="397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97D658F0-186B-FDEF-B1F4-858DAD1EC912}"/>
                      </a:ext>
                    </a:extLst>
                  </p14:cNvPr>
                  <p14:cNvContentPartPr/>
                  <p14:nvPr/>
                </p14:nvContentPartPr>
                <p14:xfrm>
                  <a:off x="6151429" y="1824895"/>
                  <a:ext cx="22320" cy="7992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97D658F0-186B-FDEF-B1F4-858DAD1EC912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6145309" y="1818802"/>
                    <a:ext cx="34560" cy="921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84CDCEAC-EDE6-5795-354B-0E923A784534}"/>
                      </a:ext>
                    </a:extLst>
                  </p14:cNvPr>
                  <p14:cNvContentPartPr/>
                  <p14:nvPr/>
                </p14:nvContentPartPr>
                <p14:xfrm>
                  <a:off x="6171949" y="1814455"/>
                  <a:ext cx="71640" cy="1440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84CDCEAC-EDE6-5795-354B-0E923A784534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6165829" y="1808335"/>
                    <a:ext cx="8388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60850A96-67A2-DD9B-30BF-50E61ECA2CA2}"/>
                      </a:ext>
                    </a:extLst>
                  </p14:cNvPr>
                  <p14:cNvContentPartPr/>
                  <p14:nvPr/>
                </p14:nvContentPartPr>
                <p14:xfrm>
                  <a:off x="6281029" y="1774855"/>
                  <a:ext cx="82800" cy="11088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60850A96-67A2-DD9B-30BF-50E61ECA2CA2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6274909" y="1768735"/>
                    <a:ext cx="9504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F050CC68-C29E-F5C5-8417-ECDFCBAC8809}"/>
                      </a:ext>
                    </a:extLst>
                  </p14:cNvPr>
                  <p14:cNvContentPartPr/>
                  <p14:nvPr/>
                </p14:nvContentPartPr>
                <p14:xfrm>
                  <a:off x="6412069" y="1750375"/>
                  <a:ext cx="126000" cy="11700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F050CC68-C29E-F5C5-8417-ECDFCBAC8809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6405931" y="1744274"/>
                    <a:ext cx="138275" cy="1292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7EA1C338-FB39-1D72-A151-4FCD96D8D14D}"/>
                      </a:ext>
                    </a:extLst>
                  </p14:cNvPr>
                  <p14:cNvContentPartPr/>
                  <p14:nvPr/>
                </p14:nvContentPartPr>
                <p14:xfrm>
                  <a:off x="6552829" y="1620775"/>
                  <a:ext cx="20880" cy="24264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7EA1C338-FB39-1D72-A151-4FCD96D8D14D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6546709" y="1614655"/>
                    <a:ext cx="33120" cy="25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BE6CBA7B-AD40-3532-159A-82352BF5362B}"/>
                      </a:ext>
                    </a:extLst>
                  </p14:cNvPr>
                  <p14:cNvContentPartPr/>
                  <p14:nvPr/>
                </p14:nvContentPartPr>
                <p14:xfrm>
                  <a:off x="6615469" y="1627615"/>
                  <a:ext cx="12960" cy="27288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BE6CBA7B-AD40-3532-159A-82352BF5362B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6609349" y="1621495"/>
                    <a:ext cx="25200" cy="28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044190EB-A33B-8B1C-4DF0-9656FC4B4D2A}"/>
                      </a:ext>
                    </a:extLst>
                  </p14:cNvPr>
                  <p14:cNvContentPartPr/>
                  <p14:nvPr/>
                </p14:nvContentPartPr>
                <p14:xfrm>
                  <a:off x="6662989" y="1759375"/>
                  <a:ext cx="73440" cy="25848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044190EB-A33B-8B1C-4DF0-9656FC4B4D2A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6656869" y="1753255"/>
                    <a:ext cx="8568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035440B0-5DFF-B564-FBFB-E3A6DB8868FB}"/>
                      </a:ext>
                    </a:extLst>
                  </p14:cNvPr>
                  <p14:cNvContentPartPr/>
                  <p14:nvPr/>
                </p14:nvContentPartPr>
                <p14:xfrm>
                  <a:off x="6857749" y="1645615"/>
                  <a:ext cx="77760" cy="19692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035440B0-5DFF-B564-FBFB-E3A6DB8868FB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6851601" y="1639495"/>
                    <a:ext cx="90057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B713C7D2-6CCE-3A5F-5B5D-D1F7A4C18A34}"/>
                      </a:ext>
                    </a:extLst>
                  </p14:cNvPr>
                  <p14:cNvContentPartPr/>
                  <p14:nvPr/>
                </p14:nvContentPartPr>
                <p14:xfrm>
                  <a:off x="6913189" y="1932535"/>
                  <a:ext cx="360" cy="36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B713C7D2-6CCE-3A5F-5B5D-D1F7A4C18A34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6907069" y="1926415"/>
                    <a:ext cx="12600" cy="126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3074" name="Picture 2" descr="Thanos Marvel GIF - Thanos Thano Marvel GIFs">
            <a:extLst>
              <a:ext uri="{FF2B5EF4-FFF2-40B4-BE49-F238E27FC236}">
                <a16:creationId xmlns:a16="http://schemas.microsoft.com/office/drawing/2014/main" id="{F711F565-973C-8F23-2BFB-A0E5970D9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679" y="2531198"/>
            <a:ext cx="209550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797656-37BA-6F83-5E2F-46443C88E294}"/>
              </a:ext>
            </a:extLst>
          </p:cNvPr>
          <p:cNvSpPr txBox="1"/>
          <p:nvPr/>
        </p:nvSpPr>
        <p:spPr>
          <a:xfrm>
            <a:off x="2279702" y="2914174"/>
            <a:ext cx="1951510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9B00"/>
                </a:solidFill>
                <a:latin typeface="Consolas" panose="020B0609020204030204" pitchFamily="49" charset="0"/>
              </a:rPr>
              <a:t>count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= 0</a:t>
            </a:r>
            <a:endParaRPr lang="en-US" i="1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r>
              <a:rPr lang="en-US" i="1" dirty="0">
                <a:solidFill>
                  <a:srgbClr val="00FFFF"/>
                </a:solidFill>
                <a:latin typeface="Consolas" panose="020B0609020204030204" pitchFamily="49" charset="0"/>
              </a:rPr>
              <a:t>while</a:t>
            </a:r>
            <a:r>
              <a:rPr lang="en-US" dirty="0">
                <a:solidFill>
                  <a:srgbClr val="F7F7F7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9B00"/>
                </a:solidFill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F7F7F7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FFF3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F7F7F7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6</a:t>
            </a:r>
            <a:r>
              <a:rPr lang="en-US" dirty="0">
                <a:solidFill>
                  <a:srgbClr val="F7F7F7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rgbClr val="F7F7F7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F7F7F7"/>
                </a:solidFill>
                <a:latin typeface="Consolas" panose="020B0609020204030204" pitchFamily="49" charset="0"/>
              </a:rPr>
              <a:t>(“Hi”)</a:t>
            </a:r>
          </a:p>
        </p:txBody>
      </p:sp>
    </p:spTree>
    <p:extLst>
      <p:ext uri="{BB962C8B-B14F-4D97-AF65-F5344CB8AC3E}">
        <p14:creationId xmlns:p14="http://schemas.microsoft.com/office/powerpoint/2010/main" val="326765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4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1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D140C-3A99-C01B-DE5B-FC65432D3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A742EB30-D986-F9A5-0617-8EC804D532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27" t="9965" r="6693" b="9963"/>
          <a:stretch/>
        </p:blipFill>
        <p:spPr>
          <a:xfrm>
            <a:off x="338052" y="235661"/>
            <a:ext cx="8278477" cy="432667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7A9796D-35CD-665F-F9C3-61C47E771D63}"/>
              </a:ext>
            </a:extLst>
          </p:cNvPr>
          <p:cNvGrpSpPr/>
          <p:nvPr/>
        </p:nvGrpSpPr>
        <p:grpSpPr>
          <a:xfrm>
            <a:off x="6714243" y="4138736"/>
            <a:ext cx="2290966" cy="847200"/>
            <a:chOff x="2281034" y="724796"/>
            <a:chExt cx="2290966" cy="847200"/>
          </a:xfrm>
        </p:grpSpPr>
        <p:sp>
          <p:nvSpPr>
            <p:cNvPr id="3" name="Google Shape;1505;p30">
              <a:extLst>
                <a:ext uri="{FF2B5EF4-FFF2-40B4-BE49-F238E27FC236}">
                  <a16:creationId xmlns:a16="http://schemas.microsoft.com/office/drawing/2014/main" id="{2697B2C4-37D0-36AB-45E5-ACEEE47D3ABE}"/>
                </a:ext>
              </a:extLst>
            </p:cNvPr>
            <p:cNvSpPr/>
            <p:nvPr/>
          </p:nvSpPr>
          <p:spPr>
            <a:xfrm>
              <a:off x="2281034" y="724796"/>
              <a:ext cx="2290966" cy="8472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4" name="Google Shape;99;p14" descr="A close up of a sign&#10;&#10;Description automatically generated">
              <a:extLst>
                <a:ext uri="{FF2B5EF4-FFF2-40B4-BE49-F238E27FC236}">
                  <a16:creationId xmlns:a16="http://schemas.microsoft.com/office/drawing/2014/main" id="{F842AA36-175A-93BB-5710-449587B4CF5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45405" y="801750"/>
              <a:ext cx="1176313" cy="691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101;p14" descr="A close up of a sign&#10;&#10;Description automatically generated">
              <a:extLst>
                <a:ext uri="{FF2B5EF4-FFF2-40B4-BE49-F238E27FC236}">
                  <a16:creationId xmlns:a16="http://schemas.microsoft.com/office/drawing/2014/main" id="{D6480214-A75D-A5FF-678A-7516B223A6E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38719" y="826215"/>
              <a:ext cx="648889" cy="6915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FE02E90-2B1E-7243-F708-2D9948D9001A}"/>
              </a:ext>
            </a:extLst>
          </p:cNvPr>
          <p:cNvSpPr txBox="1"/>
          <p:nvPr/>
        </p:nvSpPr>
        <p:spPr>
          <a:xfrm>
            <a:off x="624392" y="381109"/>
            <a:ext cx="4341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Poppins Medium"/>
                <a:cs typeface="Poppins Medium"/>
              </a:rPr>
              <a:t>Until Loop :example </a:t>
            </a:r>
          </a:p>
        </p:txBody>
      </p:sp>
      <p:sp>
        <p:nvSpPr>
          <p:cNvPr id="9" name="Google Shape;180;g1b517c2e038_1_65">
            <a:extLst>
              <a:ext uri="{FF2B5EF4-FFF2-40B4-BE49-F238E27FC236}">
                <a16:creationId xmlns:a16="http://schemas.microsoft.com/office/drawing/2014/main" id="{CB487D8F-F35A-E3F8-B35A-AF2CD7EE99B7}"/>
              </a:ext>
            </a:extLst>
          </p:cNvPr>
          <p:cNvSpPr txBox="1">
            <a:spLocks/>
          </p:cNvSpPr>
          <p:nvPr/>
        </p:nvSpPr>
        <p:spPr>
          <a:xfrm>
            <a:off x="5784273" y="1180181"/>
            <a:ext cx="2803468" cy="1543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6000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0647">
              <a:lnSpc>
                <a:spcPct val="115000"/>
              </a:lnSpc>
              <a:buSzPts val="1700"/>
            </a:pPr>
            <a:r>
              <a:rPr lang="en-US" sz="2000" b="0" i="0" dirty="0">
                <a:effectLst/>
                <a:latin typeface="euclid_circular_a"/>
              </a:rPr>
              <a:t>Until</a:t>
            </a:r>
          </a:p>
          <a:p>
            <a:pPr marL="120647">
              <a:lnSpc>
                <a:spcPct val="115000"/>
              </a:lnSpc>
              <a:buSzPts val="1700"/>
            </a:pPr>
            <a:r>
              <a:rPr lang="en-US" sz="2000" dirty="0">
                <a:latin typeface="euclid_circular_a"/>
              </a:rPr>
              <a:t>(NOT IN PYTHON)</a:t>
            </a:r>
          </a:p>
          <a:p>
            <a:pPr marL="120647">
              <a:lnSpc>
                <a:spcPct val="115000"/>
              </a:lnSpc>
              <a:buSzPts val="1700"/>
            </a:pPr>
            <a:endParaRPr lang="en-US" sz="2000" dirty="0">
              <a:latin typeface="euclid_circular_a"/>
            </a:endParaRPr>
          </a:p>
          <a:p>
            <a:pPr marL="120647">
              <a:lnSpc>
                <a:spcPct val="115000"/>
              </a:lnSpc>
              <a:buSzPts val="1700"/>
            </a:pPr>
            <a:endParaRPr lang="en-US" sz="2000" dirty="0">
              <a:latin typeface="euclid_circular_a"/>
            </a:endParaRPr>
          </a:p>
          <a:p>
            <a:pPr marL="120647">
              <a:lnSpc>
                <a:spcPct val="115000"/>
              </a:lnSpc>
              <a:buSzPts val="1700"/>
            </a:pPr>
            <a:r>
              <a:rPr lang="en-US" sz="2000" b="0" i="0" dirty="0">
                <a:effectLst/>
                <a:latin typeface="euclid_circular_a"/>
              </a:rPr>
              <a:t>Stop when condition is true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8EDDBD-18FD-7B7C-68E1-E34D96EF9C9F}"/>
              </a:ext>
            </a:extLst>
          </p:cNvPr>
          <p:cNvSpPr txBox="1"/>
          <p:nvPr/>
        </p:nvSpPr>
        <p:spPr>
          <a:xfrm>
            <a:off x="787497" y="1111846"/>
            <a:ext cx="4996776" cy="267765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8E8E8E"/>
                </a:solidFill>
                <a:effectLst/>
                <a:latin typeface="Consolas" panose="020B0609020204030204" pitchFamily="49" charset="0"/>
              </a:rPr>
              <a:t># Calculate the sum of numbers until user enters 0</a:t>
            </a:r>
            <a:endParaRPr lang="en-US" b="0" dirty="0">
              <a:solidFill>
                <a:srgbClr val="F7F7F7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9B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FFF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E00E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'Enter a number: '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b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B0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FFF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F7F7F7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</a:br>
            <a:r>
              <a:rPr lang="en-US" b="0" i="1" dirty="0">
                <a:solidFill>
                  <a:srgbClr val="8E8E8E"/>
                </a:solidFill>
                <a:effectLst/>
                <a:latin typeface="Consolas" panose="020B0609020204030204" pitchFamily="49" charset="0"/>
              </a:rPr>
              <a:t># iterate until the user enters 0</a:t>
            </a:r>
            <a:endParaRPr lang="en-US" b="0" dirty="0">
              <a:solidFill>
                <a:srgbClr val="F7F7F7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1" dirty="0">
                <a:solidFill>
                  <a:srgbClr val="00FF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B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FFF3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B0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FFF3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9B00"/>
                </a:solidFill>
                <a:effectLst/>
                <a:latin typeface="Consolas" panose="020B0609020204030204" pitchFamily="49" charset="0"/>
              </a:rPr>
              <a:t>number</a:t>
            </a:r>
            <a:endParaRPr lang="en-US" b="0" dirty="0">
              <a:solidFill>
                <a:srgbClr val="F7F7F7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B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FFF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E00E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'Enter a number: '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b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'The sum is'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FF9B00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6EBE796-8BBF-D5C7-1B0A-F7AB90D10D73}"/>
              </a:ext>
            </a:extLst>
          </p:cNvPr>
          <p:cNvGrpSpPr/>
          <p:nvPr/>
        </p:nvGrpSpPr>
        <p:grpSpPr>
          <a:xfrm>
            <a:off x="731989" y="1149965"/>
            <a:ext cx="5052284" cy="2677656"/>
            <a:chOff x="731989" y="1149965"/>
            <a:chExt cx="5052284" cy="267765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AA0852-AC41-E1FE-01F0-A591D2C651CC}"/>
                </a:ext>
              </a:extLst>
            </p:cNvPr>
            <p:cNvSpPr txBox="1"/>
            <p:nvPr/>
          </p:nvSpPr>
          <p:spPr>
            <a:xfrm>
              <a:off x="787497" y="1149965"/>
              <a:ext cx="4996776" cy="267765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b="0" i="1" dirty="0">
                  <a:solidFill>
                    <a:srgbClr val="8E8E8E"/>
                  </a:solidFill>
                  <a:effectLst/>
                  <a:latin typeface="Consolas" panose="020B0609020204030204" pitchFamily="49" charset="0"/>
                </a:rPr>
                <a:t># Calculate the sum of numbers until user enters 0</a:t>
              </a:r>
              <a:endPara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F9B00"/>
                  </a:solidFill>
                  <a:effectLst/>
                  <a:latin typeface="Consolas" panose="020B0609020204030204" pitchFamily="49" charset="0"/>
                </a:rPr>
                <a:t>number</a:t>
              </a:r>
              <a:r>
                <a:rPr lang="en-US" b="0" dirty="0">
                  <a:solidFill>
                    <a:srgbClr val="F7F7F7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00FFF3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7F7F7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00E00E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b="0" dirty="0">
                  <a:solidFill>
                    <a:srgbClr val="F7F7F7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FFFF00"/>
                  </a:solidFill>
                  <a:effectLst/>
                  <a:latin typeface="Consolas" panose="020B0609020204030204" pitchFamily="49" charset="0"/>
                </a:rPr>
                <a:t>input</a:t>
              </a:r>
              <a:r>
                <a:rPr lang="en-US" b="0" dirty="0">
                  <a:solidFill>
                    <a:srgbClr val="F7F7F7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'Enter a number: '</a:t>
              </a:r>
              <a:r>
                <a:rPr lang="en-US" b="0" dirty="0">
                  <a:solidFill>
                    <a:srgbClr val="F7F7F7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  <a:p>
              <a:br>
                <a:rPr lang="en-US" b="0" dirty="0">
                  <a:solidFill>
                    <a:srgbClr val="F7F7F7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FF9B00"/>
                  </a:solidFill>
                  <a:effectLst/>
                  <a:latin typeface="Consolas" panose="020B0609020204030204" pitchFamily="49" charset="0"/>
                </a:rPr>
                <a:t>total</a:t>
              </a:r>
              <a:r>
                <a:rPr lang="en-US" b="0" dirty="0">
                  <a:solidFill>
                    <a:srgbClr val="F7F7F7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00FFF3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7F7F7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0</a:t>
              </a:r>
              <a:endPara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b="0" dirty="0">
                  <a:solidFill>
                    <a:srgbClr val="F7F7F7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i="1" dirty="0">
                  <a:solidFill>
                    <a:srgbClr val="8E8E8E"/>
                  </a:solidFill>
                  <a:effectLst/>
                  <a:latin typeface="Consolas" panose="020B0609020204030204" pitchFamily="49" charset="0"/>
                </a:rPr>
                <a:t># iterate until the user enters 0</a:t>
              </a:r>
              <a:endPara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i="1" dirty="0">
                  <a:solidFill>
                    <a:srgbClr val="00FFFF"/>
                  </a:solidFill>
                  <a:latin typeface="Consolas" panose="020B0609020204030204" pitchFamily="49" charset="0"/>
                </a:rPr>
                <a:t>until</a:t>
              </a:r>
              <a:r>
                <a:rPr lang="en-US" b="0" dirty="0">
                  <a:solidFill>
                    <a:srgbClr val="F7F7F7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B00"/>
                  </a:solidFill>
                  <a:effectLst/>
                  <a:latin typeface="Consolas" panose="020B0609020204030204" pitchFamily="49" charset="0"/>
                </a:rPr>
                <a:t>number</a:t>
              </a:r>
              <a:r>
                <a:rPr lang="en-US" b="0" dirty="0">
                  <a:solidFill>
                    <a:srgbClr val="F7F7F7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rgbClr val="00FFF3"/>
                  </a:solidFill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00FFF3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7F7F7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b="0" dirty="0">
                  <a:solidFill>
                    <a:srgbClr val="F7F7F7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b="0" dirty="0">
                  <a:solidFill>
                    <a:srgbClr val="F7F7F7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FF9B00"/>
                  </a:solidFill>
                  <a:effectLst/>
                  <a:latin typeface="Consolas" panose="020B0609020204030204" pitchFamily="49" charset="0"/>
                </a:rPr>
                <a:t>total</a:t>
              </a:r>
              <a:r>
                <a:rPr lang="en-US" b="0" dirty="0">
                  <a:solidFill>
                    <a:srgbClr val="F7F7F7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00FFF3"/>
                  </a:solidFill>
                  <a:effectLst/>
                  <a:latin typeface="Consolas" panose="020B0609020204030204" pitchFamily="49" charset="0"/>
                </a:rPr>
                <a:t>+=</a:t>
              </a:r>
              <a:r>
                <a:rPr lang="en-US" b="0" dirty="0">
                  <a:solidFill>
                    <a:srgbClr val="F7F7F7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FF9B00"/>
                  </a:solidFill>
                  <a:effectLst/>
                  <a:latin typeface="Consolas" panose="020B0609020204030204" pitchFamily="49" charset="0"/>
                </a:rPr>
                <a:t>number</a:t>
              </a:r>
              <a:endPara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b="0" dirty="0">
                  <a:solidFill>
                    <a:srgbClr val="F7F7F7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b="0" dirty="0">
                  <a:solidFill>
                    <a:srgbClr val="FF9B00"/>
                  </a:solidFill>
                  <a:effectLst/>
                  <a:latin typeface="Consolas" panose="020B0609020204030204" pitchFamily="49" charset="0"/>
                </a:rPr>
                <a:t>number</a:t>
              </a:r>
              <a:r>
                <a:rPr lang="en-US" b="0" dirty="0">
                  <a:solidFill>
                    <a:srgbClr val="F7F7F7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00FFF3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b="0" dirty="0">
                  <a:solidFill>
                    <a:srgbClr val="F7F7F7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b="0" dirty="0">
                  <a:solidFill>
                    <a:srgbClr val="00E00E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b="0" dirty="0">
                  <a:solidFill>
                    <a:srgbClr val="F7F7F7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FFFF00"/>
                  </a:solidFill>
                  <a:effectLst/>
                  <a:latin typeface="Consolas" panose="020B0609020204030204" pitchFamily="49" charset="0"/>
                </a:rPr>
                <a:t>input</a:t>
              </a:r>
              <a:r>
                <a:rPr lang="en-US" b="0" dirty="0">
                  <a:solidFill>
                    <a:srgbClr val="F7F7F7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'Enter a number: '</a:t>
              </a:r>
              <a:r>
                <a:rPr lang="en-US" b="0" dirty="0">
                  <a:solidFill>
                    <a:srgbClr val="F7F7F7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  <a:p>
              <a:br>
                <a:rPr lang="en-US" b="0" dirty="0">
                  <a:solidFill>
                    <a:srgbClr val="F7F7F7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b="0" dirty="0">
                  <a:solidFill>
                    <a:srgbClr val="FFFF00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b="0" dirty="0">
                  <a:solidFill>
                    <a:srgbClr val="F7F7F7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b="0" dirty="0">
                  <a:solidFill>
                    <a:srgbClr val="FFFFFF"/>
                  </a:solidFill>
                  <a:effectLst/>
                  <a:latin typeface="Consolas" panose="020B0609020204030204" pitchFamily="49" charset="0"/>
                </a:rPr>
                <a:t>'The sum is'</a:t>
              </a:r>
              <a:r>
                <a:rPr lang="en-US" b="0" dirty="0">
                  <a:solidFill>
                    <a:srgbClr val="F7F7F7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b="0" dirty="0">
                  <a:solidFill>
                    <a:srgbClr val="FF9B00"/>
                  </a:solidFill>
                  <a:effectLst/>
                  <a:latin typeface="Consolas" panose="020B0609020204030204" pitchFamily="49" charset="0"/>
                </a:rPr>
                <a:t>total</a:t>
              </a:r>
              <a:r>
                <a:rPr lang="en-US" b="0" dirty="0">
                  <a:solidFill>
                    <a:srgbClr val="F7F7F7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6F67FB1-7AE5-9C78-0D78-57740A5F0D39}"/>
                    </a:ext>
                  </a:extLst>
                </p14:cNvPr>
                <p14:cNvContentPartPr/>
                <p14:nvPr/>
              </p14:nvContentPartPr>
              <p14:xfrm>
                <a:off x="731989" y="2667655"/>
                <a:ext cx="585360" cy="286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6F67FB1-7AE5-9C78-0D78-57740A5F0D3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5869" y="2661535"/>
                  <a:ext cx="5976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D027973-AF01-B90E-5BEB-D2480992C987}"/>
                    </a:ext>
                  </a:extLst>
                </p14:cNvPr>
                <p14:cNvContentPartPr/>
                <p14:nvPr/>
              </p14:nvContentPartPr>
              <p14:xfrm>
                <a:off x="2036269" y="2693935"/>
                <a:ext cx="374400" cy="255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D027973-AF01-B90E-5BEB-D2480992C98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030149" y="2687815"/>
                  <a:ext cx="386640" cy="267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2370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5AEC4D36-2D23-0A5A-A4D6-49562C7D20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27" t="9965" r="6693" b="9963"/>
          <a:stretch/>
        </p:blipFill>
        <p:spPr>
          <a:xfrm>
            <a:off x="338052" y="235661"/>
            <a:ext cx="8278477" cy="432667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B11B6F7-65BE-B721-8F34-645A49559270}"/>
              </a:ext>
            </a:extLst>
          </p:cNvPr>
          <p:cNvGrpSpPr/>
          <p:nvPr/>
        </p:nvGrpSpPr>
        <p:grpSpPr>
          <a:xfrm>
            <a:off x="6714243" y="4138736"/>
            <a:ext cx="2290966" cy="847200"/>
            <a:chOff x="2281034" y="724796"/>
            <a:chExt cx="2290966" cy="847200"/>
          </a:xfrm>
        </p:grpSpPr>
        <p:sp>
          <p:nvSpPr>
            <p:cNvPr id="3" name="Google Shape;1505;p30">
              <a:extLst>
                <a:ext uri="{FF2B5EF4-FFF2-40B4-BE49-F238E27FC236}">
                  <a16:creationId xmlns:a16="http://schemas.microsoft.com/office/drawing/2014/main" id="{FBE84C11-6AB2-B4E3-E6C3-DFB4543EA00C}"/>
                </a:ext>
              </a:extLst>
            </p:cNvPr>
            <p:cNvSpPr/>
            <p:nvPr/>
          </p:nvSpPr>
          <p:spPr>
            <a:xfrm>
              <a:off x="2281034" y="724796"/>
              <a:ext cx="2290966" cy="8472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4" name="Google Shape;99;p14" descr="A close up of a sign&#10;&#10;Description automatically generated">
              <a:extLst>
                <a:ext uri="{FF2B5EF4-FFF2-40B4-BE49-F238E27FC236}">
                  <a16:creationId xmlns:a16="http://schemas.microsoft.com/office/drawing/2014/main" id="{0C23D466-A48B-2999-BAB2-F4EF99551F2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45405" y="801750"/>
              <a:ext cx="1176313" cy="691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101;p14" descr="A close up of a sign&#10;&#10;Description automatically generated">
              <a:extLst>
                <a:ext uri="{FF2B5EF4-FFF2-40B4-BE49-F238E27FC236}">
                  <a16:creationId xmlns:a16="http://schemas.microsoft.com/office/drawing/2014/main" id="{4E247FD9-D17C-BFCE-4D99-34BD4003E0E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38719" y="826215"/>
              <a:ext cx="648889" cy="6915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321A451-C685-0F0F-9932-40809EA5D3C7}"/>
              </a:ext>
            </a:extLst>
          </p:cNvPr>
          <p:cNvSpPr txBox="1"/>
          <p:nvPr/>
        </p:nvSpPr>
        <p:spPr>
          <a:xfrm>
            <a:off x="624393" y="381109"/>
            <a:ext cx="3459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Poppins Medium"/>
                <a:cs typeface="Poppins Medium"/>
              </a:rPr>
              <a:t>Endless (infinite) Loop</a:t>
            </a:r>
          </a:p>
        </p:txBody>
      </p:sp>
      <p:sp>
        <p:nvSpPr>
          <p:cNvPr id="9" name="Google Shape;180;g1b517c2e038_1_65">
            <a:extLst>
              <a:ext uri="{FF2B5EF4-FFF2-40B4-BE49-F238E27FC236}">
                <a16:creationId xmlns:a16="http://schemas.microsoft.com/office/drawing/2014/main" id="{4E0877F2-6726-B46B-8391-EBDFB2E2CDAF}"/>
              </a:ext>
            </a:extLst>
          </p:cNvPr>
          <p:cNvSpPr txBox="1">
            <a:spLocks/>
          </p:cNvSpPr>
          <p:nvPr/>
        </p:nvSpPr>
        <p:spPr>
          <a:xfrm>
            <a:off x="588744" y="1132628"/>
            <a:ext cx="4221149" cy="3006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60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77847" indent="-457200">
              <a:lnSpc>
                <a:spcPct val="115000"/>
              </a:lnSpc>
              <a:buSzPts val="1700"/>
              <a:buAutoNum type="arabicPeriod"/>
            </a:pPr>
            <a:r>
              <a:rPr lang="en-US" sz="2000" b="0" i="0" dirty="0">
                <a:effectLst/>
                <a:latin typeface="euclid_circular_a"/>
              </a:rPr>
              <a:t>No stopping condition</a:t>
            </a:r>
          </a:p>
          <a:p>
            <a:pPr marL="577847" indent="-457200">
              <a:lnSpc>
                <a:spcPct val="115000"/>
              </a:lnSpc>
              <a:buSzPts val="1700"/>
              <a:buAutoNum type="arabicPeriod"/>
            </a:pPr>
            <a:endParaRPr lang="en-US" sz="2000" b="0" i="0" dirty="0">
              <a:effectLst/>
              <a:latin typeface="euclid_circular_a"/>
            </a:endParaRPr>
          </a:p>
          <a:p>
            <a:pPr marL="577847" indent="-457200">
              <a:lnSpc>
                <a:spcPct val="115000"/>
              </a:lnSpc>
              <a:buSzPts val="1700"/>
              <a:buAutoNum type="arabicPeriod"/>
            </a:pPr>
            <a:r>
              <a:rPr lang="en-US" sz="2000" b="0" i="0" dirty="0">
                <a:effectLst/>
                <a:latin typeface="euclid_circular_a"/>
              </a:rPr>
              <a:t>Condition that never met</a:t>
            </a:r>
            <a:r>
              <a:rPr lang="en-US" sz="2000" dirty="0">
                <a:latin typeface="euclid_circular_a"/>
              </a:rPr>
              <a:t> + </a:t>
            </a:r>
          </a:p>
          <a:p>
            <a:pPr marL="120647">
              <a:lnSpc>
                <a:spcPct val="115000"/>
              </a:lnSpc>
              <a:buSzPts val="1700"/>
            </a:pPr>
            <a:r>
              <a:rPr lang="en-US" sz="2000" dirty="0">
                <a:latin typeface="euclid_circular_a"/>
              </a:rPr>
              <a:t>    causing the loop to start over</a:t>
            </a:r>
            <a:endParaRPr lang="en-US" sz="2000" b="0" i="0" dirty="0">
              <a:effectLst/>
              <a:latin typeface="euclid_circular_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DC3E2-D6D2-EA40-BEE4-3503871E1F3D}"/>
              </a:ext>
            </a:extLst>
          </p:cNvPr>
          <p:cNvSpPr txBox="1"/>
          <p:nvPr/>
        </p:nvSpPr>
        <p:spPr>
          <a:xfrm>
            <a:off x="4200276" y="1132628"/>
            <a:ext cx="3854651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FF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true:</a:t>
            </a:r>
          </a:p>
          <a:p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"Iteration:"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FF9B0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F7F7F7"/>
                </a:solidFill>
                <a:latin typeface="Consolas" panose="020B0609020204030204" pitchFamily="49" charset="0"/>
              </a:rPr>
              <a:t>    </a:t>
            </a:r>
            <a:r>
              <a:rPr lang="en-US" b="0" i="1" dirty="0">
                <a:solidFill>
                  <a:srgbClr val="8E8E8E"/>
                </a:solidFill>
                <a:effectLst/>
                <a:latin typeface="Consolas" panose="020B0609020204030204" pitchFamily="49" charset="0"/>
              </a:rPr>
              <a:t>#no stopping condition</a:t>
            </a:r>
            <a:endParaRPr lang="en-US" b="0" dirty="0">
              <a:solidFill>
                <a:srgbClr val="F7F7F7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99FEE-202E-153E-25F3-7468CF767733}"/>
              </a:ext>
            </a:extLst>
          </p:cNvPr>
          <p:cNvSpPr txBox="1"/>
          <p:nvPr/>
        </p:nvSpPr>
        <p:spPr>
          <a:xfrm>
            <a:off x="4200276" y="1954101"/>
            <a:ext cx="3854651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0FF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FF9B0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FFF3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b="0" dirty="0">
                <a:solidFill>
                  <a:srgbClr val="FF9B0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FFF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0 </a:t>
            </a:r>
            <a:r>
              <a:rPr lang="en-US" b="0" i="1" dirty="0">
                <a:solidFill>
                  <a:srgbClr val="8E8E8E"/>
                </a:solidFill>
                <a:effectLst/>
                <a:latin typeface="Consolas" panose="020B0609020204030204" pitchFamily="49" charset="0"/>
              </a:rPr>
              <a:t># loop start over</a:t>
            </a:r>
            <a:endParaRPr lang="en-US" b="0" dirty="0">
              <a:solidFill>
                <a:srgbClr val="F7F7F7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"Iteration:"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FF9B0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     </a:t>
            </a:r>
            <a:r>
              <a:rPr lang="en-US" b="0" dirty="0">
                <a:solidFill>
                  <a:srgbClr val="FF9B0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FFF3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F7F7F7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925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5AEC4D36-2D23-0A5A-A4D6-49562C7D20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27" t="9965" r="6693" b="9963"/>
          <a:stretch/>
        </p:blipFill>
        <p:spPr>
          <a:xfrm>
            <a:off x="338052" y="235661"/>
            <a:ext cx="8278477" cy="432667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B11B6F7-65BE-B721-8F34-645A49559270}"/>
              </a:ext>
            </a:extLst>
          </p:cNvPr>
          <p:cNvGrpSpPr/>
          <p:nvPr/>
        </p:nvGrpSpPr>
        <p:grpSpPr>
          <a:xfrm>
            <a:off x="6714243" y="4138736"/>
            <a:ext cx="2290966" cy="847200"/>
            <a:chOff x="2281034" y="724796"/>
            <a:chExt cx="2290966" cy="847200"/>
          </a:xfrm>
        </p:grpSpPr>
        <p:sp>
          <p:nvSpPr>
            <p:cNvPr id="3" name="Google Shape;1505;p30">
              <a:extLst>
                <a:ext uri="{FF2B5EF4-FFF2-40B4-BE49-F238E27FC236}">
                  <a16:creationId xmlns:a16="http://schemas.microsoft.com/office/drawing/2014/main" id="{FBE84C11-6AB2-B4E3-E6C3-DFB4543EA00C}"/>
                </a:ext>
              </a:extLst>
            </p:cNvPr>
            <p:cNvSpPr/>
            <p:nvPr/>
          </p:nvSpPr>
          <p:spPr>
            <a:xfrm>
              <a:off x="2281034" y="724796"/>
              <a:ext cx="2290966" cy="8472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4" name="Google Shape;99;p14" descr="A close up of a sign&#10;&#10;Description automatically generated">
              <a:extLst>
                <a:ext uri="{FF2B5EF4-FFF2-40B4-BE49-F238E27FC236}">
                  <a16:creationId xmlns:a16="http://schemas.microsoft.com/office/drawing/2014/main" id="{0C23D466-A48B-2999-BAB2-F4EF99551F2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45405" y="801750"/>
              <a:ext cx="1176313" cy="691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101;p14" descr="A close up of a sign&#10;&#10;Description automatically generated">
              <a:extLst>
                <a:ext uri="{FF2B5EF4-FFF2-40B4-BE49-F238E27FC236}">
                  <a16:creationId xmlns:a16="http://schemas.microsoft.com/office/drawing/2014/main" id="{4E247FD9-D17C-BFCE-4D99-34BD4003E0E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38719" y="826215"/>
              <a:ext cx="648889" cy="6915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321A451-C685-0F0F-9932-40809EA5D3C7}"/>
              </a:ext>
            </a:extLst>
          </p:cNvPr>
          <p:cNvSpPr txBox="1"/>
          <p:nvPr/>
        </p:nvSpPr>
        <p:spPr>
          <a:xfrm>
            <a:off x="624392" y="381109"/>
            <a:ext cx="6482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Poppins Medium"/>
                <a:cs typeface="Poppins Medium"/>
              </a:rPr>
              <a:t>Do While (NOT IN PYTHON)</a:t>
            </a:r>
          </a:p>
        </p:txBody>
      </p:sp>
      <p:sp>
        <p:nvSpPr>
          <p:cNvPr id="9" name="Google Shape;180;g1b517c2e038_1_65">
            <a:extLst>
              <a:ext uri="{FF2B5EF4-FFF2-40B4-BE49-F238E27FC236}">
                <a16:creationId xmlns:a16="http://schemas.microsoft.com/office/drawing/2014/main" id="{4E0877F2-6726-B46B-8391-EBDFB2E2CDAF}"/>
              </a:ext>
            </a:extLst>
          </p:cNvPr>
          <p:cNvSpPr txBox="1">
            <a:spLocks/>
          </p:cNvSpPr>
          <p:nvPr/>
        </p:nvSpPr>
        <p:spPr>
          <a:xfrm>
            <a:off x="624392" y="1128112"/>
            <a:ext cx="7038690" cy="1543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60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0647">
              <a:lnSpc>
                <a:spcPct val="115000"/>
              </a:lnSpc>
              <a:buSzPts val="1700"/>
            </a:pPr>
            <a:r>
              <a:rPr lang="en-US" sz="2000" b="0" i="0" dirty="0">
                <a:effectLst/>
                <a:highlight>
                  <a:srgbClr val="FF0000"/>
                </a:highlight>
                <a:latin typeface="euclid_circular_a"/>
              </a:rPr>
              <a:t>Run once </a:t>
            </a:r>
            <a:r>
              <a:rPr lang="en-US" sz="2000" dirty="0">
                <a:latin typeface="euclid_circular_a"/>
              </a:rPr>
              <a:t>before checking stopping condition</a:t>
            </a:r>
          </a:p>
          <a:p>
            <a:pPr marL="120647">
              <a:lnSpc>
                <a:spcPct val="115000"/>
              </a:lnSpc>
              <a:buSzPts val="1700"/>
            </a:pPr>
            <a:endParaRPr lang="en-US" sz="2000" dirty="0">
              <a:latin typeface="euclid_circular_a"/>
            </a:endParaRPr>
          </a:p>
          <a:p>
            <a:pPr marL="120647">
              <a:lnSpc>
                <a:spcPct val="115000"/>
              </a:lnSpc>
              <a:buSzPts val="1700"/>
            </a:pPr>
            <a:r>
              <a:rPr lang="en-US" sz="2000" b="0" i="0" dirty="0">
                <a:effectLst/>
                <a:latin typeface="euclid_circular_a"/>
              </a:rPr>
              <a:t>We want user to input a 4 digit passcode:</a:t>
            </a:r>
          </a:p>
          <a:p>
            <a:pPr marL="120647">
              <a:lnSpc>
                <a:spcPct val="115000"/>
              </a:lnSpc>
              <a:buSzPts val="1700"/>
            </a:pPr>
            <a:endParaRPr lang="en-US" sz="2000" dirty="0">
              <a:latin typeface="euclid_circular_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C41FC1-5B40-BB90-1DBE-1288FE96AE3D}"/>
              </a:ext>
            </a:extLst>
          </p:cNvPr>
          <p:cNvSpPr txBox="1"/>
          <p:nvPr/>
        </p:nvSpPr>
        <p:spPr>
          <a:xfrm>
            <a:off x="1292322" y="2776944"/>
            <a:ext cx="5012365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b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B00"/>
                </a:solidFill>
                <a:effectLst/>
                <a:latin typeface="Consolas" panose="020B0609020204030204" pitchFamily="49" charset="0"/>
              </a:rPr>
              <a:t>passcode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FFF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"enter 4 digit passcode"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7F7F7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3B0663-8B0D-AD91-5418-648106895859}"/>
              </a:ext>
            </a:extLst>
          </p:cNvPr>
          <p:cNvSpPr txBox="1"/>
          <p:nvPr/>
        </p:nvSpPr>
        <p:spPr>
          <a:xfrm>
            <a:off x="1292321" y="2779129"/>
            <a:ext cx="5012365" cy="160043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b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9B00"/>
                </a:solidFill>
                <a:effectLst/>
                <a:latin typeface="Consolas" panose="020B0609020204030204" pitchFamily="49" charset="0"/>
              </a:rPr>
              <a:t>passcode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FFF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"enter 4 digit passcode"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i="1" dirty="0">
                <a:solidFill>
                  <a:srgbClr val="00FF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9B00"/>
                </a:solidFill>
                <a:effectLst/>
                <a:latin typeface="Consolas" panose="020B0609020204030204" pitchFamily="49" charset="0"/>
              </a:rPr>
              <a:t>passcode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FFF3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FF9B00"/>
                </a:solidFill>
                <a:effectLst/>
                <a:latin typeface="Consolas" panose="020B0609020204030204" pitchFamily="49" charset="0"/>
              </a:rPr>
              <a:t>passcode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FFF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"enter 4 digit passcode"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"thank you"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7F7F7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DA526D-5070-786A-4803-15C346ACD128}"/>
              </a:ext>
            </a:extLst>
          </p:cNvPr>
          <p:cNvSpPr txBox="1"/>
          <p:nvPr/>
        </p:nvSpPr>
        <p:spPr>
          <a:xfrm>
            <a:off x="1223646" y="2959316"/>
            <a:ext cx="6243124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b="0" dirty="0">
              <a:solidFill>
                <a:srgbClr val="F7F7F7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do {</a:t>
            </a:r>
          </a:p>
          <a:p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FF9B00"/>
                </a:solidFill>
                <a:latin typeface="Consolas" panose="020B0609020204030204" pitchFamily="49" charset="0"/>
              </a:rPr>
              <a:t>passcode</a:t>
            </a:r>
            <a:r>
              <a:rPr lang="en-US" dirty="0">
                <a:solidFill>
                  <a:srgbClr val="F7F7F7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FFF3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F7F7F7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input</a:t>
            </a:r>
            <a:r>
              <a:rPr lang="en-US" dirty="0">
                <a:solidFill>
                  <a:srgbClr val="F7F7F7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"enter 4 digit passcode"</a:t>
            </a:r>
            <a:r>
              <a:rPr lang="en-US" dirty="0">
                <a:solidFill>
                  <a:srgbClr val="F7F7F7"/>
                </a:solidFill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b="0" i="1" dirty="0">
                <a:solidFill>
                  <a:srgbClr val="00FF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len</a:t>
            </a:r>
            <a:r>
              <a:rPr lang="en-US" dirty="0">
                <a:solidFill>
                  <a:srgbClr val="F7F7F7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9B00"/>
                </a:solidFill>
                <a:latin typeface="Consolas" panose="020B0609020204030204" pitchFamily="49" charset="0"/>
              </a:rPr>
              <a:t>passcode</a:t>
            </a:r>
            <a:r>
              <a:rPr lang="en-US" dirty="0">
                <a:solidFill>
                  <a:srgbClr val="F7F7F7"/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FFF3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F7F7F7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F7F7F7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F7F7F7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7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8" grpId="0" animBg="1"/>
    </p:bldLst>
  </p:timing>
</p:sld>
</file>

<file path=ppt/theme/theme1.xml><?xml version="1.0" encoding="utf-8"?>
<a:theme xmlns:a="http://schemas.openxmlformats.org/drawingml/2006/main" name="Cute Pastel Interface Style for Coding &amp; Programming Learning Center by Slidesgo">
  <a:themeElements>
    <a:clrScheme name="Simple Light">
      <a:dk1>
        <a:srgbClr val="152A20"/>
      </a:dk1>
      <a:lt1>
        <a:srgbClr val="D2FABB"/>
      </a:lt1>
      <a:dk2>
        <a:srgbClr val="9CF0E5"/>
      </a:dk2>
      <a:lt2>
        <a:srgbClr val="FAE5A8"/>
      </a:lt2>
      <a:accent1>
        <a:srgbClr val="FC999F"/>
      </a:accent1>
      <a:accent2>
        <a:srgbClr val="FFF8F7"/>
      </a:accent2>
      <a:accent3>
        <a:srgbClr val="F1CCCF"/>
      </a:accent3>
      <a:accent4>
        <a:srgbClr val="FFD4A8"/>
      </a:accent4>
      <a:accent5>
        <a:srgbClr val="D6BDF7"/>
      </a:accent5>
      <a:accent6>
        <a:srgbClr val="FFFFFF"/>
      </a:accent6>
      <a:hlink>
        <a:srgbClr val="152A2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</TotalTime>
  <Words>1787</Words>
  <Application>Microsoft Office PowerPoint</Application>
  <PresentationFormat>On-screen Show (16:9)</PresentationFormat>
  <Paragraphs>273</Paragraphs>
  <Slides>27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Inconsolata</vt:lpstr>
      <vt:lpstr>Wingdings</vt:lpstr>
      <vt:lpstr>Arial</vt:lpstr>
      <vt:lpstr>inherit</vt:lpstr>
      <vt:lpstr>Poppins Medium</vt:lpstr>
      <vt:lpstr>Consolas</vt:lpstr>
      <vt:lpstr>euclid_circular_a</vt:lpstr>
      <vt:lpstr>Montserrat</vt:lpstr>
      <vt:lpstr>Bowlby One SC</vt:lpstr>
      <vt:lpstr>Poppins</vt:lpstr>
      <vt:lpstr>Cute Pastel Interface Style for Coding &amp; Programming Learning Center by Slidesgo</vt:lpstr>
      <vt:lpstr>PYTHON BEGINNER COURSE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BEGINNER COURSE</dc:title>
  <dc:creator>over</dc:creator>
  <cp:lastModifiedBy>Shalev Lau</cp:lastModifiedBy>
  <cp:revision>23</cp:revision>
  <dcterms:modified xsi:type="dcterms:W3CDTF">2024-03-13T12:28:24Z</dcterms:modified>
</cp:coreProperties>
</file>